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6" r:id="rId1"/>
  </p:sldMasterIdLst>
  <p:notesMasterIdLst>
    <p:notesMasterId r:id="rId24"/>
  </p:notesMasterIdLst>
  <p:sldIdLst>
    <p:sldId id="256" r:id="rId2"/>
    <p:sldId id="257" r:id="rId3"/>
    <p:sldId id="259" r:id="rId4"/>
    <p:sldId id="262" r:id="rId5"/>
    <p:sldId id="261" r:id="rId6"/>
    <p:sldId id="263" r:id="rId7"/>
    <p:sldId id="279" r:id="rId8"/>
    <p:sldId id="264" r:id="rId9"/>
    <p:sldId id="265" r:id="rId10"/>
    <p:sldId id="278" r:id="rId11"/>
    <p:sldId id="266" r:id="rId12"/>
    <p:sldId id="267" r:id="rId13"/>
    <p:sldId id="268" r:id="rId14"/>
    <p:sldId id="269" r:id="rId15"/>
    <p:sldId id="270" r:id="rId16"/>
    <p:sldId id="271" r:id="rId17"/>
    <p:sldId id="272" r:id="rId18"/>
    <p:sldId id="273" r:id="rId19"/>
    <p:sldId id="274" r:id="rId20"/>
    <p:sldId id="275" r:id="rId21"/>
    <p:sldId id="277" r:id="rId22"/>
    <p:sldId id="280" r:id="rId23"/>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4465157-55D8-4994-A9AC-013B51D6A3E3}" v="180" dt="2023-04-09T19:08:35.66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457A363-2FC1-47AF-BCF3-90606C7ABE07}" type="datetimeFigureOut">
              <a:rPr lang="nl-NL" smtClean="0"/>
              <a:t>9-4-2023</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F93E257-73B6-45AB-94C5-909C099AD5C4}" type="slidenum">
              <a:rPr lang="nl-NL" smtClean="0"/>
              <a:t>‹nr.›</a:t>
            </a:fld>
            <a:endParaRPr lang="nl-NL"/>
          </a:p>
        </p:txBody>
      </p:sp>
    </p:spTree>
    <p:extLst>
      <p:ext uri="{BB962C8B-B14F-4D97-AF65-F5344CB8AC3E}">
        <p14:creationId xmlns:p14="http://schemas.microsoft.com/office/powerpoint/2010/main" val="5690134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DE1A06-8754-4870-9E44-E39BADAD984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527F020-BBC3-49BB-91C2-5B2CBD64B3C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67C0C22-EBDA-4130-87AE-CB28BC19B077}"/>
              </a:ext>
            </a:extLst>
          </p:cNvPr>
          <p:cNvSpPr>
            <a:spLocks noGrp="1"/>
          </p:cNvSpPr>
          <p:nvPr>
            <p:ph type="dt" sz="half" idx="10"/>
          </p:nvPr>
        </p:nvSpPr>
        <p:spPr/>
        <p:txBody>
          <a:bodyPr/>
          <a:lstStyle/>
          <a:p>
            <a:fld id="{FD25776F-97C3-458D-8B65-0D6C2DC5EA28}" type="datetime1">
              <a:rPr lang="en-US" smtClean="0"/>
              <a:t>4/9/2023</a:t>
            </a:fld>
            <a:endParaRPr lang="en-US"/>
          </a:p>
        </p:txBody>
      </p:sp>
      <p:sp>
        <p:nvSpPr>
          <p:cNvPr id="5" name="Footer Placeholder 4">
            <a:extLst>
              <a:ext uri="{FF2B5EF4-FFF2-40B4-BE49-F238E27FC236}">
                <a16:creationId xmlns:a16="http://schemas.microsoft.com/office/drawing/2014/main" id="{E2A419A8-07CA-4A4C-AEC2-C40D4D50AF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FA7B86-E610-42EA-B4DC-C2F447785273}"/>
              </a:ext>
            </a:extLst>
          </p:cNvPr>
          <p:cNvSpPr>
            <a:spLocks noGrp="1"/>
          </p:cNvSpPr>
          <p:nvPr>
            <p:ph type="sldNum" sz="quarter" idx="12"/>
          </p:nvPr>
        </p:nvSpPr>
        <p:spPr/>
        <p:txBody>
          <a:bodyPr/>
          <a:lstStyle/>
          <a:p>
            <a:fld id="{4854181D-6920-4594-9A5D-6CE56DC9F8B2}" type="slidenum">
              <a:rPr lang="en-US" smtClean="0"/>
              <a:t>‹nr.›</a:t>
            </a:fld>
            <a:endParaRPr lang="en-US"/>
          </a:p>
        </p:txBody>
      </p:sp>
      <p:sp>
        <p:nvSpPr>
          <p:cNvPr id="7" name="Freeform: Shape 6">
            <a:extLst>
              <a:ext uri="{FF2B5EF4-FFF2-40B4-BE49-F238E27FC236}">
                <a16:creationId xmlns:a16="http://schemas.microsoft.com/office/drawing/2014/main" id="{8A7BA06D-B3FF-4E91-8639-B4569AE3AA23}"/>
              </a:ext>
            </a:extLst>
          </p:cNvPr>
          <p:cNvSpPr/>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Arc 7">
            <a:extLst>
              <a:ext uri="{FF2B5EF4-FFF2-40B4-BE49-F238E27FC236}">
                <a16:creationId xmlns:a16="http://schemas.microsoft.com/office/drawing/2014/main" id="{2B30C86D-5A07-48BC-9C9D-6F9A2DB1E9E1}"/>
              </a:ext>
            </a:extLst>
          </p:cNvPr>
          <p:cNvSpPr/>
          <p:nvPr/>
        </p:nvSpPr>
        <p:spPr>
          <a:xfrm rot="10800000" flipV="1">
            <a:off x="555710" y="106482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909506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F6E5D1-6D19-4E7F-9B4E-42326B7716F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AD2A06C-F91A-4ADC-9CD2-61F0A4D7EE1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43AA9A-2280-4F63-8B3D-20742AE6901F}"/>
              </a:ext>
            </a:extLst>
          </p:cNvPr>
          <p:cNvSpPr>
            <a:spLocks noGrp="1"/>
          </p:cNvSpPr>
          <p:nvPr>
            <p:ph type="dt" sz="half" idx="10"/>
          </p:nvPr>
        </p:nvSpPr>
        <p:spPr/>
        <p:txBody>
          <a:bodyPr/>
          <a:lstStyle/>
          <a:p>
            <a:fld id="{A36D3A75-7ADA-4889-B1BD-D56F9355E41F}" type="datetime1">
              <a:rPr lang="en-US" smtClean="0"/>
              <a:t>4/9/2023</a:t>
            </a:fld>
            <a:endParaRPr lang="en-US"/>
          </a:p>
        </p:txBody>
      </p:sp>
      <p:sp>
        <p:nvSpPr>
          <p:cNvPr id="5" name="Footer Placeholder 4">
            <a:extLst>
              <a:ext uri="{FF2B5EF4-FFF2-40B4-BE49-F238E27FC236}">
                <a16:creationId xmlns:a16="http://schemas.microsoft.com/office/drawing/2014/main" id="{E40D986B-E58E-43B6-8A80-FFA9D8F748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2140D36-2E71-4F27-967F-7A3E4C6EE197}"/>
              </a:ext>
            </a:extLst>
          </p:cNvPr>
          <p:cNvSpPr>
            <a:spLocks noGrp="1"/>
          </p:cNvSpPr>
          <p:nvPr>
            <p:ph type="sldNum" sz="quarter" idx="12"/>
          </p:nvPr>
        </p:nvSpPr>
        <p:spPr/>
        <p:txBody>
          <a:bodyPr/>
          <a:lstStyle/>
          <a:p>
            <a:fld id="{4854181D-6920-4594-9A5D-6CE56DC9F8B2}" type="slidenum">
              <a:rPr lang="en-US" smtClean="0"/>
              <a:t>‹nr.›</a:t>
            </a:fld>
            <a:endParaRPr lang="en-US"/>
          </a:p>
        </p:txBody>
      </p:sp>
      <p:sp>
        <p:nvSpPr>
          <p:cNvPr id="7" name="Freeform: Shape 6">
            <a:extLst>
              <a:ext uri="{FF2B5EF4-FFF2-40B4-BE49-F238E27FC236}">
                <a16:creationId xmlns:a16="http://schemas.microsoft.com/office/drawing/2014/main" id="{C1609904-5327-4D2C-A445-B270A00F3B5F}"/>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Freeform: Shape 7">
            <a:extLst>
              <a:ext uri="{FF2B5EF4-FFF2-40B4-BE49-F238E27FC236}">
                <a16:creationId xmlns:a16="http://schemas.microsoft.com/office/drawing/2014/main" id="{30FC7BEC-08C5-4D95-9C84-B48BC8AD1C94}"/>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9986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81FEA3D-0C7F-45CD-B6A0-942F707B363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E8B8A12-BCE6-4D03-A637-1DEC8924BEF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749755-9FF4-428A-AEB7-1A6477466741}"/>
              </a:ext>
            </a:extLst>
          </p:cNvPr>
          <p:cNvSpPr>
            <a:spLocks noGrp="1"/>
          </p:cNvSpPr>
          <p:nvPr>
            <p:ph type="dt" sz="half" idx="10"/>
          </p:nvPr>
        </p:nvSpPr>
        <p:spPr/>
        <p:txBody>
          <a:bodyPr/>
          <a:lstStyle/>
          <a:p>
            <a:fld id="{9416419B-23DB-4690-B8A0-5A93A14943C1}" type="datetime1">
              <a:rPr lang="en-US" smtClean="0"/>
              <a:t>4/9/2023</a:t>
            </a:fld>
            <a:endParaRPr lang="en-US"/>
          </a:p>
        </p:txBody>
      </p:sp>
      <p:sp>
        <p:nvSpPr>
          <p:cNvPr id="5" name="Footer Placeholder 4">
            <a:extLst>
              <a:ext uri="{FF2B5EF4-FFF2-40B4-BE49-F238E27FC236}">
                <a16:creationId xmlns:a16="http://schemas.microsoft.com/office/drawing/2014/main" id="{A5141836-11E2-49FD-877D-53B74514A92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4D24C42-4B05-4EEF-BE14-29041EC9C0E5}"/>
              </a:ext>
            </a:extLst>
          </p:cNvPr>
          <p:cNvSpPr>
            <a:spLocks noGrp="1"/>
          </p:cNvSpPr>
          <p:nvPr>
            <p:ph type="sldNum" sz="quarter" idx="12"/>
          </p:nvPr>
        </p:nvSpPr>
        <p:spPr/>
        <p:txBody>
          <a:bodyPr/>
          <a:lstStyle/>
          <a:p>
            <a:fld id="{4854181D-6920-4594-9A5D-6CE56DC9F8B2}" type="slidenum">
              <a:rPr lang="en-US" smtClean="0"/>
              <a:t>‹nr.›</a:t>
            </a:fld>
            <a:endParaRPr lang="en-US"/>
          </a:p>
        </p:txBody>
      </p:sp>
      <p:sp>
        <p:nvSpPr>
          <p:cNvPr id="7" name="Freeform: Shape 6">
            <a:extLst>
              <a:ext uri="{FF2B5EF4-FFF2-40B4-BE49-F238E27FC236}">
                <a16:creationId xmlns:a16="http://schemas.microsoft.com/office/drawing/2014/main" id="{5BADDEB1-F604-408B-B02A-A2814606E6AF}"/>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Freeform: Shape 7">
            <a:extLst>
              <a:ext uri="{FF2B5EF4-FFF2-40B4-BE49-F238E27FC236}">
                <a16:creationId xmlns:a16="http://schemas.microsoft.com/office/drawing/2014/main" id="{D8DF7987-332F-4D6C-81C3-990F39C76C96}"/>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904406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9FF209-11EE-4A3F-9685-A155FECD0DC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A47AF11-F208-4FDA-9E19-D6CA3472134E}"/>
              </a:ext>
            </a:extLst>
          </p:cNvPr>
          <p:cNvSpPr>
            <a:spLocks noGrp="1"/>
          </p:cNvSpPr>
          <p:nvPr>
            <p:ph idx="1"/>
          </p:nvPr>
        </p:nvSpPr>
        <p:spPr>
          <a:xfrm>
            <a:off x="838200" y="1825625"/>
            <a:ext cx="10515600" cy="385974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6E82FA1-02B7-467E-9F16-D178149407C5}"/>
              </a:ext>
            </a:extLst>
          </p:cNvPr>
          <p:cNvSpPr>
            <a:spLocks noGrp="1"/>
          </p:cNvSpPr>
          <p:nvPr>
            <p:ph type="dt" sz="half" idx="10"/>
          </p:nvPr>
        </p:nvSpPr>
        <p:spPr/>
        <p:txBody>
          <a:bodyPr/>
          <a:lstStyle/>
          <a:p>
            <a:fld id="{24EA4BDF-2F81-4C87-B894-CB82B0C049B7}" type="datetime1">
              <a:rPr lang="en-US" smtClean="0"/>
              <a:t>4/9/2023</a:t>
            </a:fld>
            <a:endParaRPr lang="en-US"/>
          </a:p>
        </p:txBody>
      </p:sp>
      <p:sp>
        <p:nvSpPr>
          <p:cNvPr id="5" name="Footer Placeholder 4">
            <a:extLst>
              <a:ext uri="{FF2B5EF4-FFF2-40B4-BE49-F238E27FC236}">
                <a16:creationId xmlns:a16="http://schemas.microsoft.com/office/drawing/2014/main" id="{6D389247-FB8A-4494-859B-B3754B02A5E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2CA5B62-3338-46A5-B381-A63B88CB0DDA}"/>
              </a:ext>
            </a:extLst>
          </p:cNvPr>
          <p:cNvSpPr>
            <a:spLocks noGrp="1"/>
          </p:cNvSpPr>
          <p:nvPr>
            <p:ph type="sldNum" sz="quarter" idx="12"/>
          </p:nvPr>
        </p:nvSpPr>
        <p:spPr/>
        <p:txBody>
          <a:bodyPr/>
          <a:lstStyle/>
          <a:p>
            <a:fld id="{4854181D-6920-4594-9A5D-6CE56DC9F8B2}" type="slidenum">
              <a:rPr lang="en-US" smtClean="0"/>
              <a:t>‹nr.›</a:t>
            </a:fld>
            <a:endParaRPr lang="en-US"/>
          </a:p>
        </p:txBody>
      </p:sp>
      <p:sp>
        <p:nvSpPr>
          <p:cNvPr id="7" name="Freeform: Shape 6">
            <a:extLst>
              <a:ext uri="{FF2B5EF4-FFF2-40B4-BE49-F238E27FC236}">
                <a16:creationId xmlns:a16="http://schemas.microsoft.com/office/drawing/2014/main" id="{23DA7759-3209-4FE2-96D1-4EEDD81E9EA0}"/>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Freeform: Shape 7">
            <a:extLst>
              <a:ext uri="{FF2B5EF4-FFF2-40B4-BE49-F238E27FC236}">
                <a16:creationId xmlns:a16="http://schemas.microsoft.com/office/drawing/2014/main" id="{41460DAD-8769-4C9F-9C8C-BB0443909D76}"/>
              </a:ext>
            </a:extLst>
          </p:cNvPr>
          <p:cNvSpPr/>
          <p:nvPr/>
        </p:nvSpPr>
        <p:spPr>
          <a:xfrm flipH="1">
            <a:off x="123536"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333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4C0001-5D76-45A0-A9F4-7172BDDD5D2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E1462C4-0E4B-4DB7-A8BF-FE55142760A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AA5F313-1240-47AE-A026-7F349292B5CA}"/>
              </a:ext>
            </a:extLst>
          </p:cNvPr>
          <p:cNvSpPr>
            <a:spLocks noGrp="1"/>
          </p:cNvSpPr>
          <p:nvPr>
            <p:ph type="dt" sz="half" idx="10"/>
          </p:nvPr>
        </p:nvSpPr>
        <p:spPr/>
        <p:txBody>
          <a:bodyPr/>
          <a:lstStyle/>
          <a:p>
            <a:fld id="{453FEFF3-CC5E-46B5-B543-531461B56F42}" type="datetime1">
              <a:rPr lang="en-US" smtClean="0"/>
              <a:t>4/9/2023</a:t>
            </a:fld>
            <a:endParaRPr lang="en-US"/>
          </a:p>
        </p:txBody>
      </p:sp>
      <p:sp>
        <p:nvSpPr>
          <p:cNvPr id="5" name="Footer Placeholder 4">
            <a:extLst>
              <a:ext uri="{FF2B5EF4-FFF2-40B4-BE49-F238E27FC236}">
                <a16:creationId xmlns:a16="http://schemas.microsoft.com/office/drawing/2014/main" id="{22448158-6132-4335-B8E1-F6A89638377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494C5B6-1598-48B4-9B3A-3078FDBE90B7}"/>
              </a:ext>
            </a:extLst>
          </p:cNvPr>
          <p:cNvSpPr>
            <a:spLocks noGrp="1"/>
          </p:cNvSpPr>
          <p:nvPr>
            <p:ph type="sldNum" sz="quarter" idx="12"/>
          </p:nvPr>
        </p:nvSpPr>
        <p:spPr/>
        <p:txBody>
          <a:bodyPr/>
          <a:lstStyle/>
          <a:p>
            <a:fld id="{4854181D-6920-4594-9A5D-6CE56DC9F8B2}" type="slidenum">
              <a:rPr lang="en-US" smtClean="0"/>
              <a:t>‹nr.›</a:t>
            </a:fld>
            <a:endParaRPr lang="en-US"/>
          </a:p>
        </p:txBody>
      </p:sp>
      <p:sp>
        <p:nvSpPr>
          <p:cNvPr id="9" name="Freeform: Shape 8">
            <a:extLst>
              <a:ext uri="{FF2B5EF4-FFF2-40B4-BE49-F238E27FC236}">
                <a16:creationId xmlns:a16="http://schemas.microsoft.com/office/drawing/2014/main" id="{FEDBDD32-D3EE-4848-A112-BA814D4631CD}"/>
              </a:ext>
            </a:extLst>
          </p:cNvPr>
          <p:cNvSpPr/>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Arc 9">
            <a:extLst>
              <a:ext uri="{FF2B5EF4-FFF2-40B4-BE49-F238E27FC236}">
                <a16:creationId xmlns:a16="http://schemas.microsoft.com/office/drawing/2014/main" id="{61350361-843C-49D0-BD6A-ECDBA3842BA0}"/>
              </a:ext>
            </a:extLst>
          </p:cNvPr>
          <p:cNvSpPr/>
          <p:nvPr/>
        </p:nvSpPr>
        <p:spPr>
          <a:xfrm rot="10800000" flipV="1">
            <a:off x="555710" y="106482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245384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ABFD05-2CB2-4A7E-89E7-57615BA82B4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F9532B8-D460-476D-816F-725E8D96C0A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6F7120F-70AF-4ED5-B364-3AA55C6B44B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3D8B65F-F709-469F-9961-4D01896CAA12}"/>
              </a:ext>
            </a:extLst>
          </p:cNvPr>
          <p:cNvSpPr>
            <a:spLocks noGrp="1"/>
          </p:cNvSpPr>
          <p:nvPr>
            <p:ph type="dt" sz="half" idx="10"/>
          </p:nvPr>
        </p:nvSpPr>
        <p:spPr/>
        <p:txBody>
          <a:bodyPr/>
          <a:lstStyle/>
          <a:p>
            <a:fld id="{F5F0CEF9-0451-4C9A-ADB5-379749A21CBA}" type="datetime1">
              <a:rPr lang="en-US" smtClean="0"/>
              <a:t>4/9/2023</a:t>
            </a:fld>
            <a:endParaRPr lang="en-US"/>
          </a:p>
        </p:txBody>
      </p:sp>
      <p:sp>
        <p:nvSpPr>
          <p:cNvPr id="6" name="Footer Placeholder 5">
            <a:extLst>
              <a:ext uri="{FF2B5EF4-FFF2-40B4-BE49-F238E27FC236}">
                <a16:creationId xmlns:a16="http://schemas.microsoft.com/office/drawing/2014/main" id="{B781C6BC-B23D-48BC-AD44-654DDB8D012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100D60B-86A1-479D-BCE8-06D2C3DBC94E}"/>
              </a:ext>
            </a:extLst>
          </p:cNvPr>
          <p:cNvSpPr>
            <a:spLocks noGrp="1"/>
          </p:cNvSpPr>
          <p:nvPr>
            <p:ph type="sldNum" sz="quarter" idx="12"/>
          </p:nvPr>
        </p:nvSpPr>
        <p:spPr/>
        <p:txBody>
          <a:bodyPr/>
          <a:lstStyle/>
          <a:p>
            <a:fld id="{4854181D-6920-4594-9A5D-6CE56DC9F8B2}" type="slidenum">
              <a:rPr lang="en-US" smtClean="0"/>
              <a:t>‹nr.›</a:t>
            </a:fld>
            <a:endParaRPr lang="en-US"/>
          </a:p>
        </p:txBody>
      </p:sp>
      <p:sp>
        <p:nvSpPr>
          <p:cNvPr id="8" name="Freeform: Shape 7">
            <a:extLst>
              <a:ext uri="{FF2B5EF4-FFF2-40B4-BE49-F238E27FC236}">
                <a16:creationId xmlns:a16="http://schemas.microsoft.com/office/drawing/2014/main" id="{B4EC5136-99DA-40B5-8F79-5C3A56D38BA1}"/>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Freeform: Shape 8">
            <a:extLst>
              <a:ext uri="{FF2B5EF4-FFF2-40B4-BE49-F238E27FC236}">
                <a16:creationId xmlns:a16="http://schemas.microsoft.com/office/drawing/2014/main" id="{4F8FB775-26C4-41BA-837C-4478D48D2157}"/>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794189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92983E-E761-4429-9203-7FE8B2DB67E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921E9B7-62BE-49BA-AC6B-55250D6627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C41A3FD-B90A-4C31-BD6B-581F9E2E0E5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60D1D55-B722-4968-B171-AF3B462DDAD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71085A8-02C2-4E7F-935E-5AEECBAD19B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A8A5018-8A77-40E8-B159-4894ECF228B1}"/>
              </a:ext>
            </a:extLst>
          </p:cNvPr>
          <p:cNvSpPr>
            <a:spLocks noGrp="1"/>
          </p:cNvSpPr>
          <p:nvPr>
            <p:ph type="dt" sz="half" idx="10"/>
          </p:nvPr>
        </p:nvSpPr>
        <p:spPr/>
        <p:txBody>
          <a:bodyPr/>
          <a:lstStyle/>
          <a:p>
            <a:fld id="{792AB731-2AE6-4A08-8C05-8B13F8439C98}" type="datetime1">
              <a:rPr lang="en-US" smtClean="0"/>
              <a:t>4/9/2023</a:t>
            </a:fld>
            <a:endParaRPr lang="en-US"/>
          </a:p>
        </p:txBody>
      </p:sp>
      <p:sp>
        <p:nvSpPr>
          <p:cNvPr id="8" name="Footer Placeholder 7">
            <a:extLst>
              <a:ext uri="{FF2B5EF4-FFF2-40B4-BE49-F238E27FC236}">
                <a16:creationId xmlns:a16="http://schemas.microsoft.com/office/drawing/2014/main" id="{8AD79441-8908-4461-9FDD-BCE63883709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8D29F7D-B101-4950-A2C0-F350FB26D45F}"/>
              </a:ext>
            </a:extLst>
          </p:cNvPr>
          <p:cNvSpPr>
            <a:spLocks noGrp="1"/>
          </p:cNvSpPr>
          <p:nvPr>
            <p:ph type="sldNum" sz="quarter" idx="12"/>
          </p:nvPr>
        </p:nvSpPr>
        <p:spPr/>
        <p:txBody>
          <a:bodyPr/>
          <a:lstStyle/>
          <a:p>
            <a:fld id="{4854181D-6920-4594-9A5D-6CE56DC9F8B2}" type="slidenum">
              <a:rPr lang="en-US" smtClean="0"/>
              <a:t>‹nr.›</a:t>
            </a:fld>
            <a:endParaRPr lang="en-US"/>
          </a:p>
        </p:txBody>
      </p:sp>
      <p:sp>
        <p:nvSpPr>
          <p:cNvPr id="10" name="Freeform: Shape 9">
            <a:extLst>
              <a:ext uri="{FF2B5EF4-FFF2-40B4-BE49-F238E27FC236}">
                <a16:creationId xmlns:a16="http://schemas.microsoft.com/office/drawing/2014/main" id="{862D7398-9A79-4B24-9C7D-F0DEED57C70B}"/>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Shape 10">
            <a:extLst>
              <a:ext uri="{FF2B5EF4-FFF2-40B4-BE49-F238E27FC236}">
                <a16:creationId xmlns:a16="http://schemas.microsoft.com/office/drawing/2014/main" id="{C07F28CD-1873-4E36-A064-2D25E0A85017}"/>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297223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E11BF3-02E8-4EB7-818E-652B82CF2C9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54D3190-B78C-42F1-9D62-F523886BBE51}"/>
              </a:ext>
            </a:extLst>
          </p:cNvPr>
          <p:cNvSpPr>
            <a:spLocks noGrp="1"/>
          </p:cNvSpPr>
          <p:nvPr>
            <p:ph type="dt" sz="half" idx="10"/>
          </p:nvPr>
        </p:nvSpPr>
        <p:spPr/>
        <p:txBody>
          <a:bodyPr/>
          <a:lstStyle/>
          <a:p>
            <a:fld id="{6976CE30-1C84-4C2E-843A-102B7FDBE741}" type="datetime1">
              <a:rPr lang="en-US" smtClean="0"/>
              <a:t>4/9/2023</a:t>
            </a:fld>
            <a:endParaRPr lang="en-US"/>
          </a:p>
        </p:txBody>
      </p:sp>
      <p:sp>
        <p:nvSpPr>
          <p:cNvPr id="4" name="Footer Placeholder 3">
            <a:extLst>
              <a:ext uri="{FF2B5EF4-FFF2-40B4-BE49-F238E27FC236}">
                <a16:creationId xmlns:a16="http://schemas.microsoft.com/office/drawing/2014/main" id="{EA381C40-F9FC-4D58-8508-F0632DF5A01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101CBCC-4CC2-49BD-B155-01E0F4D798BE}"/>
              </a:ext>
            </a:extLst>
          </p:cNvPr>
          <p:cNvSpPr>
            <a:spLocks noGrp="1"/>
          </p:cNvSpPr>
          <p:nvPr>
            <p:ph type="sldNum" sz="quarter" idx="12"/>
          </p:nvPr>
        </p:nvSpPr>
        <p:spPr/>
        <p:txBody>
          <a:bodyPr/>
          <a:lstStyle/>
          <a:p>
            <a:fld id="{4854181D-6920-4594-9A5D-6CE56DC9F8B2}" type="slidenum">
              <a:rPr lang="en-US" smtClean="0"/>
              <a:t>‹nr.›</a:t>
            </a:fld>
            <a:endParaRPr lang="en-US"/>
          </a:p>
        </p:txBody>
      </p:sp>
      <p:sp>
        <p:nvSpPr>
          <p:cNvPr id="6" name="Freeform: Shape 5">
            <a:extLst>
              <a:ext uri="{FF2B5EF4-FFF2-40B4-BE49-F238E27FC236}">
                <a16:creationId xmlns:a16="http://schemas.microsoft.com/office/drawing/2014/main" id="{DC13EF9C-0B5A-4364-91AA-E5DD5B536E54}"/>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Freeform: Shape 6">
            <a:extLst>
              <a:ext uri="{FF2B5EF4-FFF2-40B4-BE49-F238E27FC236}">
                <a16:creationId xmlns:a16="http://schemas.microsoft.com/office/drawing/2014/main" id="{8F674475-6327-490A-BD7F-084F5C07F2E4}"/>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728263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7024287-C9B9-48AC-8E4D-A282DE2F44F5}"/>
              </a:ext>
            </a:extLst>
          </p:cNvPr>
          <p:cNvSpPr>
            <a:spLocks noGrp="1"/>
          </p:cNvSpPr>
          <p:nvPr>
            <p:ph type="dt" sz="half" idx="10"/>
          </p:nvPr>
        </p:nvSpPr>
        <p:spPr/>
        <p:txBody>
          <a:bodyPr/>
          <a:lstStyle/>
          <a:p>
            <a:fld id="{9659F908-6C76-44B8-8902-0ACE64F9D51B}" type="datetime1">
              <a:rPr lang="en-US" smtClean="0"/>
              <a:t>4/9/2023</a:t>
            </a:fld>
            <a:endParaRPr lang="en-US"/>
          </a:p>
        </p:txBody>
      </p:sp>
      <p:sp>
        <p:nvSpPr>
          <p:cNvPr id="3" name="Footer Placeholder 2">
            <a:extLst>
              <a:ext uri="{FF2B5EF4-FFF2-40B4-BE49-F238E27FC236}">
                <a16:creationId xmlns:a16="http://schemas.microsoft.com/office/drawing/2014/main" id="{2D34C9A2-75A7-4164-B3B8-E6A9D60BA0B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CBE73CE-2859-4D49-A9EC-26AF3FBDF6A3}"/>
              </a:ext>
            </a:extLst>
          </p:cNvPr>
          <p:cNvSpPr>
            <a:spLocks noGrp="1"/>
          </p:cNvSpPr>
          <p:nvPr>
            <p:ph type="sldNum" sz="quarter" idx="12"/>
          </p:nvPr>
        </p:nvSpPr>
        <p:spPr/>
        <p:txBody>
          <a:bodyPr/>
          <a:lstStyle/>
          <a:p>
            <a:fld id="{4854181D-6920-4594-9A5D-6CE56DC9F8B2}" type="slidenum">
              <a:rPr lang="en-US" smtClean="0"/>
              <a:t>‹nr.›</a:t>
            </a:fld>
            <a:endParaRPr lang="en-US"/>
          </a:p>
        </p:txBody>
      </p:sp>
      <p:sp>
        <p:nvSpPr>
          <p:cNvPr id="5" name="Freeform: Shape 4">
            <a:extLst>
              <a:ext uri="{FF2B5EF4-FFF2-40B4-BE49-F238E27FC236}">
                <a16:creationId xmlns:a16="http://schemas.microsoft.com/office/drawing/2014/main" id="{AA5ED585-FEBB-4DAD-84C0-97BEE6C360C3}"/>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Freeform: Shape 5">
            <a:extLst>
              <a:ext uri="{FF2B5EF4-FFF2-40B4-BE49-F238E27FC236}">
                <a16:creationId xmlns:a16="http://schemas.microsoft.com/office/drawing/2014/main" id="{EF6AC352-A720-4DB3-87CA-A33B0607CA2F}"/>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390392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FFC812-4DB6-4F98-9404-29C191D3BAD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2F0855E-0CD6-47DD-B648-4C84C783D78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D50082B-17D7-4D61-8AEB-81517D85D2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1A70783-FF31-4C4E-9196-EB169B209747}"/>
              </a:ext>
            </a:extLst>
          </p:cNvPr>
          <p:cNvSpPr>
            <a:spLocks noGrp="1"/>
          </p:cNvSpPr>
          <p:nvPr>
            <p:ph type="dt" sz="half" idx="10"/>
          </p:nvPr>
        </p:nvSpPr>
        <p:spPr/>
        <p:txBody>
          <a:bodyPr/>
          <a:lstStyle/>
          <a:p>
            <a:fld id="{72E75707-7A6E-4D6E-BD6D-5EAEA8231555}" type="datetime1">
              <a:rPr lang="en-US" smtClean="0"/>
              <a:t>4/9/2023</a:t>
            </a:fld>
            <a:endParaRPr lang="en-US"/>
          </a:p>
        </p:txBody>
      </p:sp>
      <p:sp>
        <p:nvSpPr>
          <p:cNvPr id="6" name="Footer Placeholder 5">
            <a:extLst>
              <a:ext uri="{FF2B5EF4-FFF2-40B4-BE49-F238E27FC236}">
                <a16:creationId xmlns:a16="http://schemas.microsoft.com/office/drawing/2014/main" id="{7D92E260-747D-40FD-A062-9DD5E6835AB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87E50A0-1E05-49C5-88C9-46267751201F}"/>
              </a:ext>
            </a:extLst>
          </p:cNvPr>
          <p:cNvSpPr>
            <a:spLocks noGrp="1"/>
          </p:cNvSpPr>
          <p:nvPr>
            <p:ph type="sldNum" sz="quarter" idx="12"/>
          </p:nvPr>
        </p:nvSpPr>
        <p:spPr/>
        <p:txBody>
          <a:bodyPr/>
          <a:lstStyle/>
          <a:p>
            <a:fld id="{4854181D-6920-4594-9A5D-6CE56DC9F8B2}" type="slidenum">
              <a:rPr lang="en-US" smtClean="0"/>
              <a:t>‹nr.›</a:t>
            </a:fld>
            <a:endParaRPr lang="en-US"/>
          </a:p>
        </p:txBody>
      </p:sp>
      <p:sp>
        <p:nvSpPr>
          <p:cNvPr id="8" name="Freeform: Shape 7">
            <a:extLst>
              <a:ext uri="{FF2B5EF4-FFF2-40B4-BE49-F238E27FC236}">
                <a16:creationId xmlns:a16="http://schemas.microsoft.com/office/drawing/2014/main" id="{2C155C63-9F58-4422-B669-F97486280671}"/>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Freeform: Shape 8">
            <a:extLst>
              <a:ext uri="{FF2B5EF4-FFF2-40B4-BE49-F238E27FC236}">
                <a16:creationId xmlns:a16="http://schemas.microsoft.com/office/drawing/2014/main" id="{385DBA62-0EDB-47AA-86C7-90463BC9B308}"/>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73202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D7521-E43D-41D1-B458-26B20DC6DDD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2472CF2-2653-4B98-A416-D7A0A860ECE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A6EF87F5-0B10-4AC7-9599-F088C5E796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2A07CB7-0520-4D64-B76C-C31AC557832D}"/>
              </a:ext>
            </a:extLst>
          </p:cNvPr>
          <p:cNvSpPr>
            <a:spLocks noGrp="1"/>
          </p:cNvSpPr>
          <p:nvPr>
            <p:ph type="dt" sz="half" idx="10"/>
          </p:nvPr>
        </p:nvSpPr>
        <p:spPr/>
        <p:txBody>
          <a:bodyPr/>
          <a:lstStyle/>
          <a:p>
            <a:fld id="{8634519A-DF69-48F0-B5B0-DD91FDCD3CC6}" type="datetime1">
              <a:rPr lang="en-US" smtClean="0"/>
              <a:t>4/9/2023</a:t>
            </a:fld>
            <a:endParaRPr lang="en-US"/>
          </a:p>
        </p:txBody>
      </p:sp>
      <p:sp>
        <p:nvSpPr>
          <p:cNvPr id="6" name="Footer Placeholder 5">
            <a:extLst>
              <a:ext uri="{FF2B5EF4-FFF2-40B4-BE49-F238E27FC236}">
                <a16:creationId xmlns:a16="http://schemas.microsoft.com/office/drawing/2014/main" id="{92EEB226-AD45-45DF-AAB5-5513AE732AA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5E96AEB-9481-4CCE-B110-FEDD334835B8}"/>
              </a:ext>
            </a:extLst>
          </p:cNvPr>
          <p:cNvSpPr>
            <a:spLocks noGrp="1"/>
          </p:cNvSpPr>
          <p:nvPr>
            <p:ph type="sldNum" sz="quarter" idx="12"/>
          </p:nvPr>
        </p:nvSpPr>
        <p:spPr/>
        <p:txBody>
          <a:bodyPr/>
          <a:lstStyle/>
          <a:p>
            <a:fld id="{4854181D-6920-4594-9A5D-6CE56DC9F8B2}" type="slidenum">
              <a:rPr lang="en-US" smtClean="0"/>
              <a:t>‹nr.›</a:t>
            </a:fld>
            <a:endParaRPr lang="en-US"/>
          </a:p>
        </p:txBody>
      </p:sp>
      <p:sp>
        <p:nvSpPr>
          <p:cNvPr id="8" name="Freeform: Shape 7">
            <a:extLst>
              <a:ext uri="{FF2B5EF4-FFF2-40B4-BE49-F238E27FC236}">
                <a16:creationId xmlns:a16="http://schemas.microsoft.com/office/drawing/2014/main" id="{6BA9707F-7BCE-464F-BF45-E216527084EE}"/>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Freeform: Shape 8">
            <a:extLst>
              <a:ext uri="{FF2B5EF4-FFF2-40B4-BE49-F238E27FC236}">
                <a16:creationId xmlns:a16="http://schemas.microsoft.com/office/drawing/2014/main" id="{BC589723-2CC8-49D1-B4E1-36FECED6A2D7}"/>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85988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7EC5685-19F1-49DA-ADE5-D5D32F1659B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FFC0A4D-22A1-4554-B5DE-887974F4DF9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9D5CDC-F2CE-410E-AD13-DDC235C71C6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cap="none" spc="0" baseline="0">
                <a:solidFill>
                  <a:schemeClr val="tx1">
                    <a:tint val="75000"/>
                  </a:schemeClr>
                </a:solidFill>
                <a:latin typeface="+mn-lt"/>
              </a:defRPr>
            </a:lvl1pPr>
          </a:lstStyle>
          <a:p>
            <a:fld id="{015F6478-171A-4F01-8A3D-2B9DCCD11951}" type="datetime1">
              <a:rPr lang="en-US" smtClean="0"/>
              <a:t>4/9/2023</a:t>
            </a:fld>
            <a:endParaRPr lang="en-US"/>
          </a:p>
        </p:txBody>
      </p:sp>
      <p:sp>
        <p:nvSpPr>
          <p:cNvPr id="5" name="Footer Placeholder 4">
            <a:extLst>
              <a:ext uri="{FF2B5EF4-FFF2-40B4-BE49-F238E27FC236}">
                <a16:creationId xmlns:a16="http://schemas.microsoft.com/office/drawing/2014/main" id="{9340CD45-794A-4BB0-A427-0CE61AEAF48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cap="none" spc="0" baseline="0">
                <a:solidFill>
                  <a:schemeClr val="tx1">
                    <a:tint val="75000"/>
                  </a:schemeClr>
                </a:solidFill>
                <a:latin typeface="+mn-lt"/>
              </a:defRPr>
            </a:lvl1pPr>
          </a:lstStyle>
          <a:p>
            <a:endParaRPr lang="en-US"/>
          </a:p>
        </p:txBody>
      </p:sp>
      <p:sp>
        <p:nvSpPr>
          <p:cNvPr id="6" name="Slide Number Placeholder 5">
            <a:extLst>
              <a:ext uri="{FF2B5EF4-FFF2-40B4-BE49-F238E27FC236}">
                <a16:creationId xmlns:a16="http://schemas.microsoft.com/office/drawing/2014/main" id="{FCB3AB91-9588-4071-92D2-364F4A6ED09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cap="none" spc="0" baseline="0">
                <a:solidFill>
                  <a:schemeClr val="tx1">
                    <a:tint val="75000"/>
                  </a:schemeClr>
                </a:solidFill>
                <a:latin typeface="+mn-lt"/>
              </a:defRPr>
            </a:lvl1pPr>
          </a:lstStyle>
          <a:p>
            <a:fld id="{4854181D-6920-4594-9A5D-6CE56DC9F8B2}" type="slidenum">
              <a:rPr lang="en-US" smtClean="0"/>
              <a:pPr/>
              <a:t>‹nr.›</a:t>
            </a:fld>
            <a:endParaRPr lang="en-US"/>
          </a:p>
        </p:txBody>
      </p:sp>
    </p:spTree>
    <p:extLst>
      <p:ext uri="{BB962C8B-B14F-4D97-AF65-F5344CB8AC3E}">
        <p14:creationId xmlns:p14="http://schemas.microsoft.com/office/powerpoint/2010/main" val="2694296746"/>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29" r:id="rId6"/>
    <p:sldLayoutId id="2147483725" r:id="rId7"/>
    <p:sldLayoutId id="2147483726" r:id="rId8"/>
    <p:sldLayoutId id="2147483727" r:id="rId9"/>
    <p:sldLayoutId id="2147483728" r:id="rId10"/>
    <p:sldLayoutId id="2147483730"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1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www.allesoverdedood.nl/" TargetMode="External"/><Relationship Id="rId2" Type="http://schemas.openxmlformats.org/officeDocument/2006/relationships/hyperlink" Target="http://www.doodgewoonindeklas.nl/" TargetMode="External"/><Relationship Id="rId1" Type="http://schemas.openxmlformats.org/officeDocument/2006/relationships/slideLayout" Target="../slideLayouts/slideLayout8.xml"/><Relationship Id="rId4" Type="http://schemas.openxmlformats.org/officeDocument/2006/relationships/image" Target="../media/image36.jpeg"/></Relationships>
</file>

<file path=ppt/slides/_rels/slide2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14.jpeg"/><Relationship Id="rId2" Type="http://schemas.openxmlformats.org/officeDocument/2006/relationships/image" Target="../media/image9.jpeg"/><Relationship Id="rId1" Type="http://schemas.openxmlformats.org/officeDocument/2006/relationships/slideLayout" Target="../slideLayouts/slideLayout7.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9" name="Rectangle 44">
            <a:extLst>
              <a:ext uri="{FF2B5EF4-FFF2-40B4-BE49-F238E27FC236}">
                <a16:creationId xmlns:a16="http://schemas.microsoft.com/office/drawing/2014/main" id="{3301E07F-4F79-4B58-8698-EF24DC1ECD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 name="Arc 46">
            <a:extLst>
              <a:ext uri="{FF2B5EF4-FFF2-40B4-BE49-F238E27FC236}">
                <a16:creationId xmlns:a16="http://schemas.microsoft.com/office/drawing/2014/main" id="{E58B2195-5055-402F-A3E7-53FF0E4980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91583" y="775849"/>
            <a:ext cx="2987899" cy="2987899"/>
          </a:xfrm>
          <a:prstGeom prst="arc">
            <a:avLst>
              <a:gd name="adj1" fmla="val 14441841"/>
              <a:gd name="adj2" fmla="val 0"/>
            </a:avLst>
          </a:prstGeom>
          <a:ln w="127000" cap="rnd">
            <a:solidFill>
              <a:schemeClr val="accent2">
                <a:lumMod val="75000"/>
              </a:schemeClr>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1E68139D-1F45-458C-2FCE-26059A140C04}"/>
              </a:ext>
            </a:extLst>
          </p:cNvPr>
          <p:cNvSpPr>
            <a:spLocks noGrp="1"/>
          </p:cNvSpPr>
          <p:nvPr>
            <p:ph type="ctrTitle"/>
          </p:nvPr>
        </p:nvSpPr>
        <p:spPr>
          <a:xfrm>
            <a:off x="734058" y="1898729"/>
            <a:ext cx="4467792" cy="3060541"/>
          </a:xfrm>
        </p:spPr>
        <p:txBody>
          <a:bodyPr>
            <a:normAutofit/>
          </a:bodyPr>
          <a:lstStyle/>
          <a:p>
            <a:r>
              <a:rPr lang="nl-NL" dirty="0">
                <a:solidFill>
                  <a:srgbClr val="FFFFFF"/>
                </a:solidFill>
                <a:latin typeface="Arial" panose="020B0604020202020204" pitchFamily="34" charset="0"/>
                <a:cs typeface="Arial" panose="020B0604020202020204" pitchFamily="34" charset="0"/>
              </a:rPr>
              <a:t>Als iemand dood gaat……..</a:t>
            </a:r>
          </a:p>
        </p:txBody>
      </p:sp>
      <p:sp>
        <p:nvSpPr>
          <p:cNvPr id="3" name="Ondertitel 2">
            <a:extLst>
              <a:ext uri="{FF2B5EF4-FFF2-40B4-BE49-F238E27FC236}">
                <a16:creationId xmlns:a16="http://schemas.microsoft.com/office/drawing/2014/main" id="{1F0F4A9A-38BD-35E4-4A47-339DC68D79A2}"/>
              </a:ext>
            </a:extLst>
          </p:cNvPr>
          <p:cNvSpPr>
            <a:spLocks noGrp="1"/>
          </p:cNvSpPr>
          <p:nvPr>
            <p:ph type="subTitle" idx="1"/>
          </p:nvPr>
        </p:nvSpPr>
        <p:spPr>
          <a:xfrm>
            <a:off x="891583" y="5662478"/>
            <a:ext cx="4337836" cy="1012118"/>
          </a:xfrm>
        </p:spPr>
        <p:txBody>
          <a:bodyPr>
            <a:normAutofit/>
          </a:bodyPr>
          <a:lstStyle/>
          <a:p>
            <a:r>
              <a:rPr lang="nl-NL" sz="1000" dirty="0">
                <a:solidFill>
                  <a:srgbClr val="FFFFFF"/>
                </a:solidFill>
                <a:latin typeface="Arial" panose="020B0604020202020204" pitchFamily="34" charset="0"/>
                <a:cs typeface="Arial" panose="020B0604020202020204" pitchFamily="34" charset="0"/>
              </a:rPr>
              <a:t>Wanneer het nodig is, ter voorbereiding op, of voor een leuke en interessante spreekbeurt in de klas. </a:t>
            </a:r>
          </a:p>
        </p:txBody>
      </p:sp>
      <p:sp>
        <p:nvSpPr>
          <p:cNvPr id="49" name="Oval 48">
            <a:extLst>
              <a:ext uri="{FF2B5EF4-FFF2-40B4-BE49-F238E27FC236}">
                <a16:creationId xmlns:a16="http://schemas.microsoft.com/office/drawing/2014/main" id="{9EE6F773-742A-491A-9A00-A2A150DF50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29419" y="366810"/>
            <a:ext cx="6124381" cy="612438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8" name="Picture 3">
            <a:extLst>
              <a:ext uri="{FF2B5EF4-FFF2-40B4-BE49-F238E27FC236}">
                <a16:creationId xmlns:a16="http://schemas.microsoft.com/office/drawing/2014/main" id="{13612A06-8272-99DD-8DB2-CFC197FF1847}"/>
              </a:ext>
            </a:extLst>
          </p:cNvPr>
          <p:cNvPicPr>
            <a:picLocks noChangeAspect="1"/>
          </p:cNvPicPr>
          <p:nvPr/>
        </p:nvPicPr>
        <p:blipFill rotWithShape="1">
          <a:blip r:embed="rId2"/>
          <a:srcRect l="19209" r="24414" b="1"/>
          <a:stretch/>
        </p:blipFill>
        <p:spPr>
          <a:xfrm>
            <a:off x="6152854" y="1374798"/>
            <a:ext cx="4249942" cy="4108404"/>
          </a:xfrm>
          <a:custGeom>
            <a:avLst/>
            <a:gdLst/>
            <a:ahLst/>
            <a:cxnLst/>
            <a:rect l="l" t="t" r="r" b="b"/>
            <a:pathLst>
              <a:path w="4273177" h="4470400">
                <a:moveTo>
                  <a:pt x="75080" y="0"/>
                </a:moveTo>
                <a:lnTo>
                  <a:pt x="4198097" y="0"/>
                </a:lnTo>
                <a:cubicBezTo>
                  <a:pt x="4239563" y="0"/>
                  <a:pt x="4273177" y="33614"/>
                  <a:pt x="4273177" y="75080"/>
                </a:cubicBezTo>
                <a:lnTo>
                  <a:pt x="4273177" y="4395320"/>
                </a:lnTo>
                <a:cubicBezTo>
                  <a:pt x="4273177" y="4436786"/>
                  <a:pt x="4239563" y="4470400"/>
                  <a:pt x="4198097" y="4470400"/>
                </a:cubicBezTo>
                <a:lnTo>
                  <a:pt x="75080" y="4470400"/>
                </a:lnTo>
                <a:cubicBezTo>
                  <a:pt x="33614" y="4470400"/>
                  <a:pt x="0" y="4436786"/>
                  <a:pt x="0" y="4395320"/>
                </a:cubicBezTo>
                <a:lnTo>
                  <a:pt x="0" y="75080"/>
                </a:lnTo>
                <a:cubicBezTo>
                  <a:pt x="0" y="33614"/>
                  <a:pt x="33614" y="0"/>
                  <a:pt x="75080" y="0"/>
                </a:cubicBezTo>
                <a:close/>
              </a:path>
            </a:pathLst>
          </a:custGeom>
        </p:spPr>
      </p:pic>
      <p:sp>
        <p:nvSpPr>
          <p:cNvPr id="4" name="Tijdelijke aanduiding voor voettekst 3">
            <a:extLst>
              <a:ext uri="{FF2B5EF4-FFF2-40B4-BE49-F238E27FC236}">
                <a16:creationId xmlns:a16="http://schemas.microsoft.com/office/drawing/2014/main" id="{A25F8C1E-FECC-DFDB-7B37-A4E269D3EDFD}"/>
              </a:ext>
            </a:extLst>
          </p:cNvPr>
          <p:cNvSpPr>
            <a:spLocks noGrp="1"/>
          </p:cNvSpPr>
          <p:nvPr>
            <p:ph type="ftr" sz="quarter" idx="11"/>
          </p:nvPr>
        </p:nvSpPr>
        <p:spPr>
          <a:xfrm>
            <a:off x="5053109" y="4152653"/>
            <a:ext cx="6476999" cy="365125"/>
          </a:xfrm>
        </p:spPr>
        <p:txBody>
          <a:bodyPr/>
          <a:lstStyle/>
          <a:p>
            <a:r>
              <a:rPr lang="en-US" sz="2800" dirty="0">
                <a:solidFill>
                  <a:schemeClr val="tx1"/>
                </a:solidFill>
                <a:latin typeface="Arial" panose="020B0604020202020204" pitchFamily="34" charset="0"/>
                <a:cs typeface="Arial" panose="020B0604020202020204" pitchFamily="34" charset="0"/>
              </a:rPr>
              <a:t>www.jongeneel-uitvaartdiensten.nl</a:t>
            </a:r>
          </a:p>
        </p:txBody>
      </p:sp>
      <p:pic>
        <p:nvPicPr>
          <p:cNvPr id="6" name="Afbeelding 5" descr="Afbeelding met tekst, nachtelijke hemel&#10;&#10;Automatisch gegenereerde beschrijving">
            <a:extLst>
              <a:ext uri="{FF2B5EF4-FFF2-40B4-BE49-F238E27FC236}">
                <a16:creationId xmlns:a16="http://schemas.microsoft.com/office/drawing/2014/main" id="{214BB994-7FA9-E770-3485-B4E757A53D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39281" y="2139591"/>
            <a:ext cx="1423719" cy="1874193"/>
          </a:xfrm>
          <a:prstGeom prst="rect">
            <a:avLst/>
          </a:prstGeom>
        </p:spPr>
      </p:pic>
    </p:spTree>
    <p:extLst>
      <p:ext uri="{BB962C8B-B14F-4D97-AF65-F5344CB8AC3E}">
        <p14:creationId xmlns:p14="http://schemas.microsoft.com/office/powerpoint/2010/main" val="23420059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235" name="Freeform: Shape 8234">
            <a:extLst>
              <a:ext uri="{FF2B5EF4-FFF2-40B4-BE49-F238E27FC236}">
                <a16:creationId xmlns:a16="http://schemas.microsoft.com/office/drawing/2014/main" id="{8A7BA06D-B3FF-4E91-8639-B4569AE3AA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ahLst/>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237" name="Arc 8236">
            <a:extLst>
              <a:ext uri="{FF2B5EF4-FFF2-40B4-BE49-F238E27FC236}">
                <a16:creationId xmlns:a16="http://schemas.microsoft.com/office/drawing/2014/main" id="{2B30C86D-5A07-48BC-9C9D-6F9A2DB1E9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V="1">
            <a:off x="555710" y="106482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useBgFill="1">
        <p:nvSpPr>
          <p:cNvPr id="8239" name="Rectangle 8238">
            <a:extLst>
              <a:ext uri="{FF2B5EF4-FFF2-40B4-BE49-F238E27FC236}">
                <a16:creationId xmlns:a16="http://schemas.microsoft.com/office/drawing/2014/main" id="{57E36F3B-5EA3-4859-A8E1-7DB2CD0BF0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241" name="Freeform: Shape 8240">
            <a:extLst>
              <a:ext uri="{FF2B5EF4-FFF2-40B4-BE49-F238E27FC236}">
                <a16:creationId xmlns:a16="http://schemas.microsoft.com/office/drawing/2014/main" id="{E2635EE6-D269-46B5-8431-4D0F084D44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4"/>
            <a:ext cx="6252552" cy="6858003"/>
          </a:xfrm>
          <a:custGeom>
            <a:avLst/>
            <a:gdLst>
              <a:gd name="connsiteX0" fmla="*/ 2609706 w 6252552"/>
              <a:gd name="connsiteY0" fmla="*/ 0 h 6858003"/>
              <a:gd name="connsiteX1" fmla="*/ 6252552 w 6252552"/>
              <a:gd name="connsiteY1" fmla="*/ 0 h 6858003"/>
              <a:gd name="connsiteX2" fmla="*/ 6252552 w 6252552"/>
              <a:gd name="connsiteY2" fmla="*/ 6858002 h 6858003"/>
              <a:gd name="connsiteX3" fmla="*/ 6228060 w 6252552"/>
              <a:gd name="connsiteY3" fmla="*/ 6858002 h 6858003"/>
              <a:gd name="connsiteX4" fmla="*/ 6228060 w 6252552"/>
              <a:gd name="connsiteY4" fmla="*/ 6858003 h 6858003"/>
              <a:gd name="connsiteX5" fmla="*/ 0 w 6252552"/>
              <a:gd name="connsiteY5" fmla="*/ 6858003 h 6858003"/>
              <a:gd name="connsiteX6" fmla="*/ 0 w 6252552"/>
              <a:gd name="connsiteY6" fmla="*/ 1 h 6858003"/>
              <a:gd name="connsiteX7" fmla="*/ 2609701 w 6252552"/>
              <a:gd name="connsiteY7" fmla="*/ 1 h 6858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52552" h="6858003">
                <a:moveTo>
                  <a:pt x="2609706" y="0"/>
                </a:moveTo>
                <a:lnTo>
                  <a:pt x="6252552" y="0"/>
                </a:lnTo>
                <a:lnTo>
                  <a:pt x="6252552" y="6858002"/>
                </a:lnTo>
                <a:lnTo>
                  <a:pt x="6228060" y="6858002"/>
                </a:lnTo>
                <a:lnTo>
                  <a:pt x="6228060" y="6858003"/>
                </a:lnTo>
                <a:lnTo>
                  <a:pt x="0" y="6858003"/>
                </a:lnTo>
                <a:lnTo>
                  <a:pt x="0" y="1"/>
                </a:lnTo>
                <a:lnTo>
                  <a:pt x="2609701" y="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243" name="Arc 8242">
            <a:extLst>
              <a:ext uri="{FF2B5EF4-FFF2-40B4-BE49-F238E27FC236}">
                <a16:creationId xmlns:a16="http://schemas.microsoft.com/office/drawing/2014/main" id="{18E928D9-3091-4385-B979-265D55AD02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03011">
            <a:off x="2974408" y="700861"/>
            <a:ext cx="2987899" cy="2987899"/>
          </a:xfrm>
          <a:prstGeom prst="arc">
            <a:avLst>
              <a:gd name="adj1" fmla="val 14612914"/>
              <a:gd name="adj2" fmla="val 0"/>
            </a:avLst>
          </a:prstGeom>
          <a:ln w="127000" cap="rnd">
            <a:solidFill>
              <a:schemeClr val="accent2">
                <a:lumMod val="7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8245" name="Oval 8244">
            <a:extLst>
              <a:ext uri="{FF2B5EF4-FFF2-40B4-BE49-F238E27FC236}">
                <a16:creationId xmlns:a16="http://schemas.microsoft.com/office/drawing/2014/main" id="{7D602432-D774-4CF5-94E8-7D52D01059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01186" y="5486807"/>
            <a:ext cx="491961" cy="491961"/>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8202" name="Picture 10" descr="Afbeeldingsresultaten voor plaatje rouwmotor">
            <a:extLst>
              <a:ext uri="{FF2B5EF4-FFF2-40B4-BE49-F238E27FC236}">
                <a16:creationId xmlns:a16="http://schemas.microsoft.com/office/drawing/2014/main" id="{F5E88CF8-490D-B13D-425C-2AEF7D06C5B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618" r="1" b="18461"/>
          <a:stretch/>
        </p:blipFill>
        <p:spPr bwMode="auto">
          <a:xfrm>
            <a:off x="6932131" y="3407684"/>
            <a:ext cx="4794817" cy="3187173"/>
          </a:xfrm>
          <a:custGeom>
            <a:avLst/>
            <a:gdLst/>
            <a:ahLst/>
            <a:cxnLst/>
            <a:rect l="l" t="t" r="r" b="b"/>
            <a:pathLst>
              <a:path w="5096871" h="3187173">
                <a:moveTo>
                  <a:pt x="76652" y="0"/>
                </a:moveTo>
                <a:lnTo>
                  <a:pt x="5020219" y="0"/>
                </a:lnTo>
                <a:cubicBezTo>
                  <a:pt x="5062553" y="0"/>
                  <a:pt x="5096871" y="34318"/>
                  <a:pt x="5096871" y="76652"/>
                </a:cubicBezTo>
                <a:lnTo>
                  <a:pt x="5096871" y="3110521"/>
                </a:lnTo>
                <a:cubicBezTo>
                  <a:pt x="5096871" y="3152855"/>
                  <a:pt x="5062553" y="3187173"/>
                  <a:pt x="5020219" y="3187173"/>
                </a:cubicBezTo>
                <a:lnTo>
                  <a:pt x="76652" y="3187173"/>
                </a:lnTo>
                <a:cubicBezTo>
                  <a:pt x="34318" y="3187173"/>
                  <a:pt x="0" y="3152855"/>
                  <a:pt x="0" y="3110521"/>
                </a:cubicBezTo>
                <a:lnTo>
                  <a:pt x="0" y="76652"/>
                </a:lnTo>
                <a:cubicBezTo>
                  <a:pt x="0" y="34318"/>
                  <a:pt x="34318" y="0"/>
                  <a:pt x="76652" y="0"/>
                </a:cubicBezTo>
                <a:close/>
              </a:path>
            </a:pathLst>
          </a:custGeom>
          <a:noFill/>
          <a:extLst>
            <a:ext uri="{909E8E84-426E-40DD-AFC4-6F175D3DCCD1}">
              <a14:hiddenFill xmlns:a14="http://schemas.microsoft.com/office/drawing/2010/main">
                <a:solidFill>
                  <a:srgbClr val="FFFFFF"/>
                </a:solidFill>
              </a14:hiddenFill>
            </a:ext>
          </a:extLst>
        </p:spPr>
      </p:pic>
      <p:pic>
        <p:nvPicPr>
          <p:cNvPr id="8204" name="Picture 12" descr="Afbeeldingsresultaten voor plaatje rouwvervoer">
            <a:extLst>
              <a:ext uri="{FF2B5EF4-FFF2-40B4-BE49-F238E27FC236}">
                <a16:creationId xmlns:a16="http://schemas.microsoft.com/office/drawing/2014/main" id="{793C0702-B5D2-30D1-1500-7060BC52AF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01186" y="277569"/>
            <a:ext cx="3818489" cy="2030654"/>
          </a:xfrm>
          <a:prstGeom prst="rect">
            <a:avLst/>
          </a:prstGeom>
          <a:noFill/>
          <a:extLst>
            <a:ext uri="{909E8E84-426E-40DD-AFC4-6F175D3DCCD1}">
              <a14:hiddenFill xmlns:a14="http://schemas.microsoft.com/office/drawing/2010/main">
                <a:solidFill>
                  <a:srgbClr val="FFFFFF"/>
                </a:solidFill>
              </a14:hiddenFill>
            </a:ext>
          </a:extLst>
        </p:spPr>
      </p:pic>
      <p:pic>
        <p:nvPicPr>
          <p:cNvPr id="8208" name="Picture 16" descr="Afbeeldingsresultaten voor rouwbus">
            <a:extLst>
              <a:ext uri="{FF2B5EF4-FFF2-40B4-BE49-F238E27FC236}">
                <a16:creationId xmlns:a16="http://schemas.microsoft.com/office/drawing/2014/main" id="{4EE8ED76-5F80-7682-EF9B-DFF6932F11C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32132" y="236605"/>
            <a:ext cx="4704160" cy="2856463"/>
          </a:xfrm>
          <a:prstGeom prst="rect">
            <a:avLst/>
          </a:prstGeom>
          <a:noFill/>
          <a:extLst>
            <a:ext uri="{909E8E84-426E-40DD-AFC4-6F175D3DCCD1}">
              <a14:hiddenFill xmlns:a14="http://schemas.microsoft.com/office/drawing/2010/main">
                <a:solidFill>
                  <a:srgbClr val="FFFFFF"/>
                </a:solidFill>
              </a14:hiddenFill>
            </a:ext>
          </a:extLst>
        </p:spPr>
      </p:pic>
      <p:pic>
        <p:nvPicPr>
          <p:cNvPr id="8210" name="Picture 18" descr="Afbeeldingsresultaten voor rouwfiets">
            <a:extLst>
              <a:ext uri="{FF2B5EF4-FFF2-40B4-BE49-F238E27FC236}">
                <a16:creationId xmlns:a16="http://schemas.microsoft.com/office/drawing/2014/main" id="{3C444B6B-BF46-845C-09E8-72D50E8C760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01186" y="2452856"/>
            <a:ext cx="3818489" cy="2030654"/>
          </a:xfrm>
          <a:prstGeom prst="rect">
            <a:avLst/>
          </a:prstGeom>
          <a:noFill/>
          <a:extLst>
            <a:ext uri="{909E8E84-426E-40DD-AFC4-6F175D3DCCD1}">
              <a14:hiddenFill xmlns:a14="http://schemas.microsoft.com/office/drawing/2010/main">
                <a:solidFill>
                  <a:srgbClr val="FFFFFF"/>
                </a:solidFill>
              </a14:hiddenFill>
            </a:ext>
          </a:extLst>
        </p:spPr>
      </p:pic>
      <p:pic>
        <p:nvPicPr>
          <p:cNvPr id="8212" name="Picture 20" descr="Afbeeldingsresultaten voor uitvaart vrachtwagen">
            <a:extLst>
              <a:ext uri="{FF2B5EF4-FFF2-40B4-BE49-F238E27FC236}">
                <a16:creationId xmlns:a16="http://schemas.microsoft.com/office/drawing/2014/main" id="{14D0B37E-980D-D0EB-4264-07984E39509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01186" y="4649597"/>
            <a:ext cx="3818489" cy="1836742"/>
          </a:xfrm>
          <a:prstGeom prst="rect">
            <a:avLst/>
          </a:prstGeom>
          <a:noFill/>
          <a:extLst>
            <a:ext uri="{909E8E84-426E-40DD-AFC4-6F175D3DCCD1}">
              <a14:hiddenFill xmlns:a14="http://schemas.microsoft.com/office/drawing/2010/main">
                <a:solidFill>
                  <a:srgbClr val="FFFFFF"/>
                </a:solidFill>
              </a14:hiddenFill>
            </a:ext>
          </a:extLst>
        </p:spPr>
      </p:pic>
      <p:sp>
        <p:nvSpPr>
          <p:cNvPr id="2" name="Tijdelijke aanduiding voor voettekst 1">
            <a:extLst>
              <a:ext uri="{FF2B5EF4-FFF2-40B4-BE49-F238E27FC236}">
                <a16:creationId xmlns:a16="http://schemas.microsoft.com/office/drawing/2014/main" id="{FB25C824-6855-E671-E206-887F172A8977}"/>
              </a:ext>
            </a:extLst>
          </p:cNvPr>
          <p:cNvSpPr>
            <a:spLocks noGrp="1"/>
          </p:cNvSpPr>
          <p:nvPr>
            <p:ph type="ftr" sz="quarter" idx="11"/>
          </p:nvPr>
        </p:nvSpPr>
        <p:spPr>
          <a:xfrm>
            <a:off x="1267408" y="6537126"/>
            <a:ext cx="4114800" cy="365125"/>
          </a:xfrm>
        </p:spPr>
        <p:txBody>
          <a:bodyPr/>
          <a:lstStyle/>
          <a:p>
            <a:r>
              <a:rPr lang="en-US">
                <a:solidFill>
                  <a:schemeClr val="tx1"/>
                </a:solidFill>
              </a:rPr>
              <a:t>www.jongeneel-uitvaartdiensten.nl</a:t>
            </a:r>
          </a:p>
        </p:txBody>
      </p:sp>
    </p:spTree>
    <p:extLst>
      <p:ext uri="{BB962C8B-B14F-4D97-AF65-F5344CB8AC3E}">
        <p14:creationId xmlns:p14="http://schemas.microsoft.com/office/powerpoint/2010/main" val="5268572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4" name="Freeform: Shape 93">
            <a:extLst>
              <a:ext uri="{FF2B5EF4-FFF2-40B4-BE49-F238E27FC236}">
                <a16:creationId xmlns:a16="http://schemas.microsoft.com/office/drawing/2014/main" id="{23DA7759-3209-4FE2-96D1-4EEDD81E9E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94433" y="2"/>
            <a:ext cx="849328" cy="357668"/>
          </a:xfrm>
          <a:custGeom>
            <a:avLst/>
            <a:gdLst/>
            <a:ahLst/>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6" name="Freeform: Shape 95">
            <a:extLst>
              <a:ext uri="{FF2B5EF4-FFF2-40B4-BE49-F238E27FC236}">
                <a16:creationId xmlns:a16="http://schemas.microsoft.com/office/drawing/2014/main" id="{41460DAD-8769-4C9F-9C8C-BB0443909D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23536" y="5717905"/>
            <a:ext cx="1771609" cy="1140095"/>
          </a:xfrm>
          <a:custGeom>
            <a:avLst/>
            <a:gdLst/>
            <a:ahLst/>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useBgFill="1">
        <p:nvSpPr>
          <p:cNvPr id="98" name="Rectangle 97">
            <a:extLst>
              <a:ext uri="{FF2B5EF4-FFF2-40B4-BE49-F238E27FC236}">
                <a16:creationId xmlns:a16="http://schemas.microsoft.com/office/drawing/2014/main" id="{460B0EFB-53ED-4F35-B05D-F658EA021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7" name="Tijdelijke aanduiding voor inhoud 16" descr="Afbeelding met familie&#10;&#10;Automatisch gegenereerde beschrijving">
            <a:extLst>
              <a:ext uri="{FF2B5EF4-FFF2-40B4-BE49-F238E27FC236}">
                <a16:creationId xmlns:a16="http://schemas.microsoft.com/office/drawing/2014/main" id="{D3B7FCCA-C036-4C2E-6546-40E3A55A867E}"/>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12859"/>
          <a:stretch/>
        </p:blipFill>
        <p:spPr>
          <a:xfrm>
            <a:off x="-7366" y="10"/>
            <a:ext cx="4855591" cy="6857990"/>
          </a:xfrm>
          <a:custGeom>
            <a:avLst/>
            <a:gdLst/>
            <a:ahLst/>
            <a:cxnLst/>
            <a:rect l="l" t="t" r="r" b="b"/>
            <a:pathLst>
              <a:path w="4636517" h="6858000">
                <a:moveTo>
                  <a:pt x="0" y="0"/>
                </a:moveTo>
                <a:lnTo>
                  <a:pt x="4636517" y="0"/>
                </a:lnTo>
                <a:lnTo>
                  <a:pt x="4636517" y="6858000"/>
                </a:lnTo>
                <a:lnTo>
                  <a:pt x="0" y="6858000"/>
                </a:lnTo>
                <a:close/>
              </a:path>
            </a:pathLst>
          </a:custGeom>
        </p:spPr>
      </p:pic>
      <p:sp>
        <p:nvSpPr>
          <p:cNvPr id="100" name="!!Arc">
            <a:extLst>
              <a:ext uri="{FF2B5EF4-FFF2-40B4-BE49-F238E27FC236}">
                <a16:creationId xmlns:a16="http://schemas.microsoft.com/office/drawing/2014/main" id="{835EF3DD-7D43-4A27-8967-A92FD8CC93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73531" y="407987"/>
            <a:ext cx="2987899" cy="2987899"/>
          </a:xfrm>
          <a:prstGeom prst="arc">
            <a:avLst>
              <a:gd name="adj1" fmla="val 16200000"/>
              <a:gd name="adj2" fmla="val 256372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7DC7B0AF-F438-1C08-5E02-704CE3EB4888}"/>
              </a:ext>
            </a:extLst>
          </p:cNvPr>
          <p:cNvSpPr>
            <a:spLocks noGrp="1"/>
          </p:cNvSpPr>
          <p:nvPr>
            <p:ph type="title"/>
          </p:nvPr>
        </p:nvSpPr>
        <p:spPr>
          <a:xfrm>
            <a:off x="5827048" y="407987"/>
            <a:ext cx="5721484" cy="1325563"/>
          </a:xfrm>
        </p:spPr>
        <p:txBody>
          <a:bodyPr vert="horz" lIns="91440" tIns="45720" rIns="91440" bIns="45720" rtlCol="0" anchor="ctr">
            <a:normAutofit/>
          </a:bodyPr>
          <a:lstStyle/>
          <a:p>
            <a:r>
              <a:rPr lang="en-US" kern="1200" dirty="0" err="1">
                <a:solidFill>
                  <a:schemeClr val="tx1"/>
                </a:solidFill>
                <a:latin typeface="Arial" panose="020B0604020202020204" pitchFamily="34" charset="0"/>
                <a:cs typeface="Arial" panose="020B0604020202020204" pitchFamily="34" charset="0"/>
              </a:rPr>
              <a:t>Afscheid</a:t>
            </a:r>
            <a:endParaRPr lang="en-US" kern="1200" dirty="0">
              <a:solidFill>
                <a:schemeClr val="tx1"/>
              </a:solidFill>
              <a:latin typeface="Arial" panose="020B0604020202020204" pitchFamily="34" charset="0"/>
              <a:cs typeface="Arial" panose="020B0604020202020204" pitchFamily="34" charset="0"/>
            </a:endParaRPr>
          </a:p>
        </p:txBody>
      </p:sp>
      <p:sp>
        <p:nvSpPr>
          <p:cNvPr id="4" name="Tijdelijke aanduiding voor tekst 3">
            <a:extLst>
              <a:ext uri="{FF2B5EF4-FFF2-40B4-BE49-F238E27FC236}">
                <a16:creationId xmlns:a16="http://schemas.microsoft.com/office/drawing/2014/main" id="{4AD36730-055C-703A-ABAA-02DA7692B8C2}"/>
              </a:ext>
            </a:extLst>
          </p:cNvPr>
          <p:cNvSpPr>
            <a:spLocks noGrp="1"/>
          </p:cNvSpPr>
          <p:nvPr>
            <p:ph type="body" sz="half" idx="2"/>
          </p:nvPr>
        </p:nvSpPr>
        <p:spPr>
          <a:xfrm>
            <a:off x="5827048" y="1868486"/>
            <a:ext cx="5721484" cy="4487863"/>
          </a:xfrm>
        </p:spPr>
        <p:txBody>
          <a:bodyPr vert="horz" lIns="91440" tIns="45720" rIns="91440" bIns="45720" rtlCol="0">
            <a:normAutofit/>
          </a:bodyPr>
          <a:lstStyle/>
          <a:p>
            <a:pPr>
              <a:spcAft>
                <a:spcPts val="800"/>
              </a:spcAft>
            </a:pPr>
            <a:r>
              <a:rPr lang="en-US" sz="1400" dirty="0" err="1">
                <a:effectLst/>
                <a:latin typeface="Arial" panose="020B0604020202020204" pitchFamily="34" charset="0"/>
                <a:cs typeface="Arial" panose="020B0604020202020204" pitchFamily="34" charset="0"/>
              </a:rPr>
              <a:t>Waar</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wordt</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een</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uitvaart</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gehouden</a:t>
            </a:r>
            <a:r>
              <a:rPr lang="en-US" sz="1400" dirty="0">
                <a:effectLst/>
                <a:latin typeface="Arial" panose="020B0604020202020204" pitchFamily="34" charset="0"/>
                <a:cs typeface="Arial" panose="020B0604020202020204" pitchFamily="34" charset="0"/>
              </a:rPr>
              <a:t>? </a:t>
            </a:r>
          </a:p>
          <a:p>
            <a:pPr>
              <a:spcAft>
                <a:spcPts val="800"/>
              </a:spcAft>
            </a:pPr>
            <a:r>
              <a:rPr lang="en-US" sz="1400" dirty="0">
                <a:effectLst/>
                <a:latin typeface="Arial" panose="020B0604020202020204" pitchFamily="34" charset="0"/>
                <a:cs typeface="Arial" panose="020B0604020202020204" pitchFamily="34" charset="0"/>
              </a:rPr>
              <a:t>De </a:t>
            </a:r>
            <a:r>
              <a:rPr lang="en-US" sz="1400" dirty="0" err="1">
                <a:effectLst/>
                <a:latin typeface="Arial" panose="020B0604020202020204" pitchFamily="34" charset="0"/>
                <a:cs typeface="Arial" panose="020B0604020202020204" pitchFamily="34" charset="0"/>
              </a:rPr>
              <a:t>meest</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bekende</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plekken</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waar</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een</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uitvaart</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wordt</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gehouden</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zijn</a:t>
            </a:r>
            <a:r>
              <a:rPr lang="en-US" sz="1400" dirty="0">
                <a:effectLst/>
                <a:latin typeface="Arial" panose="020B0604020202020204" pitchFamily="34" charset="0"/>
                <a:cs typeface="Arial" panose="020B0604020202020204" pitchFamily="34" charset="0"/>
              </a:rPr>
              <a:t> de </a:t>
            </a:r>
            <a:r>
              <a:rPr lang="en-US" sz="1400" dirty="0" err="1">
                <a:effectLst/>
                <a:latin typeface="Arial" panose="020B0604020202020204" pitchFamily="34" charset="0"/>
                <a:cs typeface="Arial" panose="020B0604020202020204" pitchFamily="34" charset="0"/>
              </a:rPr>
              <a:t>kerk</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en</a:t>
            </a:r>
            <a:r>
              <a:rPr lang="en-US" sz="1400" dirty="0">
                <a:effectLst/>
                <a:latin typeface="Arial" panose="020B0604020202020204" pitchFamily="34" charset="0"/>
                <a:cs typeface="Arial" panose="020B0604020202020204" pitchFamily="34" charset="0"/>
              </a:rPr>
              <a:t> het crematorium. </a:t>
            </a:r>
            <a:r>
              <a:rPr lang="en-US" sz="1400" dirty="0" err="1">
                <a:effectLst/>
                <a:latin typeface="Arial" panose="020B0604020202020204" pitchFamily="34" charset="0"/>
                <a:cs typeface="Arial" panose="020B0604020202020204" pitchFamily="34" charset="0"/>
              </a:rPr>
              <a:t>Bij</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een</a:t>
            </a:r>
            <a:r>
              <a:rPr lang="en-US" sz="1400" dirty="0">
                <a:effectLst/>
                <a:latin typeface="Arial" panose="020B0604020202020204" pitchFamily="34" charset="0"/>
                <a:cs typeface="Arial" panose="020B0604020202020204" pitchFamily="34" charset="0"/>
              </a:rPr>
              <a:t> crematorium zit je in </a:t>
            </a:r>
            <a:r>
              <a:rPr lang="en-US" sz="1400" dirty="0" err="1">
                <a:effectLst/>
                <a:latin typeface="Arial" panose="020B0604020202020204" pitchFamily="34" charset="0"/>
                <a:cs typeface="Arial" panose="020B0604020202020204" pitchFamily="34" charset="0"/>
              </a:rPr>
              <a:t>een</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grote</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zaal</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waar</a:t>
            </a:r>
            <a:r>
              <a:rPr lang="en-US" sz="1400" dirty="0">
                <a:effectLst/>
                <a:latin typeface="Arial" panose="020B0604020202020204" pitchFamily="34" charset="0"/>
                <a:cs typeface="Arial" panose="020B0604020202020204" pitchFamily="34" charset="0"/>
              </a:rPr>
              <a:t> de </a:t>
            </a:r>
            <a:r>
              <a:rPr lang="en-US" sz="1400" dirty="0" err="1">
                <a:effectLst/>
                <a:latin typeface="Arial" panose="020B0604020202020204" pitchFamily="34" charset="0"/>
                <a:cs typeface="Arial" panose="020B0604020202020204" pitchFamily="34" charset="0"/>
              </a:rPr>
              <a:t>afscheidsdienst</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wordt</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gehouden</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Ook</a:t>
            </a:r>
            <a:r>
              <a:rPr lang="en-US" sz="1400" dirty="0">
                <a:effectLst/>
                <a:latin typeface="Arial" panose="020B0604020202020204" pitchFamily="34" charset="0"/>
                <a:cs typeface="Arial" panose="020B0604020202020204" pitchFamily="34" charset="0"/>
              </a:rPr>
              <a:t> is in </a:t>
            </a:r>
            <a:r>
              <a:rPr lang="en-US" sz="1400" dirty="0" err="1">
                <a:effectLst/>
                <a:latin typeface="Arial" panose="020B0604020202020204" pitchFamily="34" charset="0"/>
                <a:cs typeface="Arial" panose="020B0604020202020204" pitchFamily="34" charset="0"/>
              </a:rPr>
              <a:t>dat</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gebouw</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vaak</a:t>
            </a:r>
            <a:r>
              <a:rPr lang="en-US" sz="1400" dirty="0">
                <a:effectLst/>
                <a:latin typeface="Arial" panose="020B0604020202020204" pitchFamily="34" charset="0"/>
                <a:cs typeface="Arial" panose="020B0604020202020204" pitchFamily="34" charset="0"/>
              </a:rPr>
              <a:t> de </a:t>
            </a:r>
            <a:r>
              <a:rPr lang="en-US" sz="1400" dirty="0" err="1">
                <a:effectLst/>
                <a:latin typeface="Arial" panose="020B0604020202020204" pitchFamily="34" charset="0"/>
                <a:cs typeface="Arial" panose="020B0604020202020204" pitchFamily="34" charset="0"/>
              </a:rPr>
              <a:t>plek</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waar</a:t>
            </a:r>
            <a:r>
              <a:rPr lang="en-US" sz="1400" dirty="0">
                <a:effectLst/>
                <a:latin typeface="Arial" panose="020B0604020202020204" pitchFamily="34" charset="0"/>
                <a:cs typeface="Arial" panose="020B0604020202020204" pitchFamily="34" charset="0"/>
              </a:rPr>
              <a:t> de </a:t>
            </a:r>
            <a:r>
              <a:rPr lang="en-US" sz="1400" dirty="0" err="1">
                <a:effectLst/>
                <a:latin typeface="Arial" panose="020B0604020202020204" pitchFamily="34" charset="0"/>
                <a:cs typeface="Arial" panose="020B0604020202020204" pitchFamily="34" charset="0"/>
              </a:rPr>
              <a:t>overledene</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wordt</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gecremeerd</a:t>
            </a:r>
            <a:r>
              <a:rPr lang="en-US" sz="1400" dirty="0">
                <a:effectLst/>
                <a:latin typeface="Arial" panose="020B0604020202020204" pitchFamily="34" charset="0"/>
                <a:cs typeface="Arial" panose="020B0604020202020204" pitchFamily="34" charset="0"/>
              </a:rPr>
              <a:t>. Dat is in </a:t>
            </a:r>
            <a:r>
              <a:rPr lang="en-US" sz="1400" dirty="0" err="1">
                <a:effectLst/>
                <a:latin typeface="Arial" panose="020B0604020202020204" pitchFamily="34" charset="0"/>
                <a:cs typeface="Arial" panose="020B0604020202020204" pitchFamily="34" charset="0"/>
              </a:rPr>
              <a:t>een</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andere</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ruimte</a:t>
            </a:r>
            <a:r>
              <a:rPr lang="en-US" sz="1400" dirty="0">
                <a:effectLst/>
                <a:latin typeface="Arial" panose="020B0604020202020204" pitchFamily="34" charset="0"/>
                <a:cs typeface="Arial" panose="020B0604020202020204" pitchFamily="34" charset="0"/>
              </a:rPr>
              <a:t> die je </a:t>
            </a:r>
            <a:r>
              <a:rPr lang="en-US" sz="1400" dirty="0" err="1">
                <a:effectLst/>
                <a:latin typeface="Arial" panose="020B0604020202020204" pitchFamily="34" charset="0"/>
                <a:cs typeface="Arial" panose="020B0604020202020204" pitchFamily="34" charset="0"/>
              </a:rPr>
              <a:t>niet</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kan</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zien</a:t>
            </a:r>
            <a:r>
              <a:rPr lang="en-US" sz="1400" dirty="0">
                <a:effectLst/>
                <a:latin typeface="Arial" panose="020B0604020202020204" pitchFamily="34" charset="0"/>
                <a:cs typeface="Arial" panose="020B0604020202020204" pitchFamily="34" charset="0"/>
              </a:rPr>
              <a:t>. Je </a:t>
            </a:r>
            <a:r>
              <a:rPr lang="en-US" sz="1400" dirty="0" err="1">
                <a:effectLst/>
                <a:latin typeface="Arial" panose="020B0604020202020204" pitchFamily="34" charset="0"/>
                <a:cs typeface="Arial" panose="020B0604020202020204" pitchFamily="34" charset="0"/>
              </a:rPr>
              <a:t>kan</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ook</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een</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afscheidsdienst</a:t>
            </a:r>
            <a:r>
              <a:rPr lang="en-US" sz="1400" dirty="0">
                <a:effectLst/>
                <a:latin typeface="Arial" panose="020B0604020202020204" pitchFamily="34" charset="0"/>
                <a:cs typeface="Arial" panose="020B0604020202020204" pitchFamily="34" charset="0"/>
              </a:rPr>
              <a:t> op </a:t>
            </a:r>
            <a:r>
              <a:rPr lang="en-US" sz="1400" dirty="0" err="1">
                <a:effectLst/>
                <a:latin typeface="Arial" panose="020B0604020202020204" pitchFamily="34" charset="0"/>
                <a:cs typeface="Arial" panose="020B0604020202020204" pitchFamily="34" charset="0"/>
              </a:rPr>
              <a:t>andere</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plekken</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gegeven</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bijvoorbeeld</a:t>
            </a:r>
            <a:r>
              <a:rPr lang="en-US" sz="1400" dirty="0">
                <a:effectLst/>
                <a:latin typeface="Arial" panose="020B0604020202020204" pitchFamily="34" charset="0"/>
                <a:cs typeface="Arial" panose="020B0604020202020204" pitchFamily="34" charset="0"/>
              </a:rPr>
              <a:t> in </a:t>
            </a:r>
            <a:r>
              <a:rPr lang="en-US" sz="1400" dirty="0" err="1">
                <a:effectLst/>
                <a:latin typeface="Arial" panose="020B0604020202020204" pitchFamily="34" charset="0"/>
                <a:cs typeface="Arial" panose="020B0604020202020204" pitchFamily="34" charset="0"/>
              </a:rPr>
              <a:t>een</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mooi</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groot</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gebouw</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een</a:t>
            </a:r>
            <a:r>
              <a:rPr lang="en-US" sz="1400" dirty="0">
                <a:effectLst/>
                <a:latin typeface="Arial" panose="020B0604020202020204" pitchFamily="34" charset="0"/>
                <a:cs typeface="Arial" panose="020B0604020202020204" pitchFamily="34" charset="0"/>
              </a:rPr>
              <a:t> theater, café of </a:t>
            </a:r>
            <a:r>
              <a:rPr lang="en-US" sz="1400" dirty="0" err="1">
                <a:effectLst/>
                <a:latin typeface="Arial" panose="020B0604020202020204" pitchFamily="34" charset="0"/>
                <a:cs typeface="Arial" panose="020B0604020202020204" pitchFamily="34" charset="0"/>
              </a:rPr>
              <a:t>bijvoorbeeld</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een</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boerderij</a:t>
            </a:r>
            <a:r>
              <a:rPr lang="en-US" sz="1400" dirty="0">
                <a:effectLst/>
                <a:latin typeface="Arial" panose="020B0604020202020204" pitchFamily="34" charset="0"/>
                <a:cs typeface="Arial" panose="020B0604020202020204" pitchFamily="34" charset="0"/>
              </a:rPr>
              <a:t>.</a:t>
            </a:r>
          </a:p>
        </p:txBody>
      </p:sp>
      <p:sp>
        <p:nvSpPr>
          <p:cNvPr id="3" name="Tijdelijke aanduiding voor voettekst 2">
            <a:extLst>
              <a:ext uri="{FF2B5EF4-FFF2-40B4-BE49-F238E27FC236}">
                <a16:creationId xmlns:a16="http://schemas.microsoft.com/office/drawing/2014/main" id="{3A938140-6EFE-8986-B739-949DF99E4E3E}"/>
              </a:ext>
            </a:extLst>
          </p:cNvPr>
          <p:cNvSpPr>
            <a:spLocks noGrp="1"/>
          </p:cNvSpPr>
          <p:nvPr>
            <p:ph type="ftr" sz="quarter" idx="11"/>
          </p:nvPr>
        </p:nvSpPr>
        <p:spPr>
          <a:xfrm>
            <a:off x="5827047" y="6356350"/>
            <a:ext cx="3944913" cy="365125"/>
          </a:xfrm>
        </p:spPr>
        <p:txBody>
          <a:bodyPr vert="horz" lIns="91440" tIns="45720" rIns="91440" bIns="45720" rtlCol="0" anchor="ctr">
            <a:normAutofit/>
          </a:bodyPr>
          <a:lstStyle/>
          <a:p>
            <a:pPr algn="l">
              <a:spcAft>
                <a:spcPts val="600"/>
              </a:spcAft>
              <a:defRPr/>
            </a:pPr>
            <a:r>
              <a:rPr lang="en-US" kern="1200" cap="none" spc="0" baseline="0">
                <a:solidFill>
                  <a:prstClr val="black">
                    <a:tint val="75000"/>
                  </a:prstClr>
                </a:solidFill>
                <a:latin typeface="Calibri" panose="020F0502020204030204"/>
                <a:ea typeface="+mn-ea"/>
                <a:cs typeface="+mn-cs"/>
              </a:rPr>
              <a:t>www.jongeneel-uitvaartdiensten.nl</a:t>
            </a:r>
          </a:p>
        </p:txBody>
      </p:sp>
    </p:spTree>
    <p:extLst>
      <p:ext uri="{BB962C8B-B14F-4D97-AF65-F5344CB8AC3E}">
        <p14:creationId xmlns:p14="http://schemas.microsoft.com/office/powerpoint/2010/main" val="4840392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192" name="Rectangle 6191">
            <a:extLst>
              <a:ext uri="{FF2B5EF4-FFF2-40B4-BE49-F238E27FC236}">
                <a16:creationId xmlns:a16="http://schemas.microsoft.com/office/drawing/2014/main" id="{4E73EB10-AEDA-42B9-9D11-54E59B48D4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194" name="Arc 6193">
            <a:extLst>
              <a:ext uri="{FF2B5EF4-FFF2-40B4-BE49-F238E27FC236}">
                <a16:creationId xmlns:a16="http://schemas.microsoft.com/office/drawing/2014/main" id="{72DEF309-605D-4117-9340-6D589B6C3A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3986173" flipV="1">
            <a:off x="3930947" y="651615"/>
            <a:ext cx="4083433" cy="4083433"/>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8F5C61A8-A1C9-9580-C940-2884E576AE2C}"/>
              </a:ext>
            </a:extLst>
          </p:cNvPr>
          <p:cNvSpPr>
            <a:spLocks noGrp="1"/>
          </p:cNvSpPr>
          <p:nvPr>
            <p:ph type="title"/>
          </p:nvPr>
        </p:nvSpPr>
        <p:spPr>
          <a:xfrm>
            <a:off x="250587" y="432484"/>
            <a:ext cx="10515600" cy="1325563"/>
          </a:xfrm>
        </p:spPr>
        <p:txBody>
          <a:bodyPr>
            <a:normAutofit/>
          </a:bodyPr>
          <a:lstStyle/>
          <a:p>
            <a:r>
              <a:rPr lang="nl-NL" sz="3200" dirty="0">
                <a:latin typeface="Arial" panose="020B0604020202020204" pitchFamily="34" charset="0"/>
                <a:cs typeface="Arial" panose="020B0604020202020204" pitchFamily="34" charset="0"/>
              </a:rPr>
              <a:t>Afscheid</a:t>
            </a:r>
          </a:p>
        </p:txBody>
      </p:sp>
      <p:sp>
        <p:nvSpPr>
          <p:cNvPr id="3" name="Tijdelijke aanduiding voor inhoud 2">
            <a:extLst>
              <a:ext uri="{FF2B5EF4-FFF2-40B4-BE49-F238E27FC236}">
                <a16:creationId xmlns:a16="http://schemas.microsoft.com/office/drawing/2014/main" id="{7E63E465-D613-A23B-3950-7FA9181C42C6}"/>
              </a:ext>
            </a:extLst>
          </p:cNvPr>
          <p:cNvSpPr>
            <a:spLocks noGrp="1"/>
          </p:cNvSpPr>
          <p:nvPr>
            <p:ph idx="1"/>
          </p:nvPr>
        </p:nvSpPr>
        <p:spPr>
          <a:xfrm>
            <a:off x="250587" y="1390650"/>
            <a:ext cx="6759813" cy="4786313"/>
          </a:xfrm>
        </p:spPr>
        <p:txBody>
          <a:bodyPr>
            <a:normAutofit lnSpcReduction="10000"/>
          </a:bodyPr>
          <a:lstStyle/>
          <a:p>
            <a:pPr marL="0" indent="0">
              <a:buNone/>
            </a:pPr>
            <a:r>
              <a:rPr lang="nl-NL" sz="1400" dirty="0">
                <a:effectLst/>
                <a:latin typeface="Arial" panose="020B0604020202020204" pitchFamily="34" charset="0"/>
                <a:ea typeface="Calibri" panose="020F0502020204030204" pitchFamily="34" charset="0"/>
                <a:cs typeface="Arial" panose="020B0604020202020204" pitchFamily="34" charset="0"/>
              </a:rPr>
              <a:t>Net heb je gelezen wat een uitvaartverzorger allemaal samen met de familie regelt. Als alles besproken en geregeld is, is het tijd voor de afscheidsdienst. Deze wordt altijd gehouden binnen zes </a:t>
            </a:r>
            <a:r>
              <a:rPr lang="nl-NL" sz="1400" u="sng" dirty="0">
                <a:effectLst/>
                <a:latin typeface="Arial" panose="020B0604020202020204" pitchFamily="34" charset="0"/>
                <a:ea typeface="Calibri" panose="020F0502020204030204" pitchFamily="34" charset="0"/>
                <a:cs typeface="Arial" panose="020B0604020202020204" pitchFamily="34" charset="0"/>
              </a:rPr>
              <a:t>werk</a:t>
            </a:r>
            <a:r>
              <a:rPr lang="nl-NL" sz="1400" dirty="0">
                <a:effectLst/>
                <a:latin typeface="Arial" panose="020B0604020202020204" pitchFamily="34" charset="0"/>
                <a:ea typeface="Calibri" panose="020F0502020204030204" pitchFamily="34" charset="0"/>
                <a:cs typeface="Arial" panose="020B0604020202020204" pitchFamily="34" charset="0"/>
              </a:rPr>
              <a:t>dagen nadat iemand is overleden. Dat moet van de wet. Vaak begint een dienst ’s ochtends of ’s middags en duurt een half tot anderhalf uur. De bloemen liggen op de kist en de kist met de overledene wordt met de rouwauto naar de plaats van de afscheidsdienst gebracht. Dit heet staatsievervoer. Vaak zitten de mensen al in de zaal en komt de familie achter de kist aan binnen gelopen. Ook is er dan meestal muziek. De kist wordt gereden op een karretje; het karretje heet een baartje. Soms wordt een kist gedragen door dragers. Dit zijn mensen van de begrafenisonderneming of van de familie. Als iedereen zit en de muziek is afgelopen wordt er vaak door mensen iets gezegd. Iemand heeft dan iets opgeschreven en gaat voor de mensen staan om het voor te lezen. Dit hoeft niet per se, maar het geeft vaak wel het gevoel aan mensen dat ze nog iets tegen de overledene kunnen zeggen. Dit kan een gedicht zijn, of alle mooie herinneringen die ze aan diegene hebben, of juist hoe erg ze diegene missen. Als iemand graag nog iets wil zeggen, maar dit moeilijk vindt wordt het ook wel eens door iemand anders voorgelezen. Tijdens een afscheidsdienst wordt er meestal afgewisseld tussen iemand die iets gaat zeggen, muziek en foto’s. Wanneer de dienst voorbij is loopt iedereen die in de zaal zit langs de kist en daarna naar buiten, de familie blijft als laatste over. Omdat er vaak veel mensen zijn tijdens de dienst is het niet mogelijk dat ze allemaal naar de familie komen om ze sterkte te wensen. Een moeilijk woord hiervoor is condoleren. Als je zegt ‘gecondoleerd’ zeg je eigenlijk ‘wat erg voor je of sterkte met je verdriet. Ook wordt er vaak een boek neergelegd waar iedereen iets in kan schrijven. Dit heet een condoleanceboek. De familie kan dan later nog eens teruglezen wie er bij de afscheidsdienst waren. Wat er daarna gebeurt hangt af van of het een begrafenis is of een crematie. </a:t>
            </a:r>
          </a:p>
          <a:p>
            <a:endParaRPr lang="nl-NL" sz="1100" dirty="0"/>
          </a:p>
        </p:txBody>
      </p:sp>
      <p:pic>
        <p:nvPicPr>
          <p:cNvPr id="6148" name="Picture 4" descr="Afbeeldingsresultaten voor kleurplatenuitvaart">
            <a:extLst>
              <a:ext uri="{FF2B5EF4-FFF2-40B4-BE49-F238E27FC236}">
                <a16:creationId xmlns:a16="http://schemas.microsoft.com/office/drawing/2014/main" id="{3BED8F9F-75BE-4207-D499-FFF77C91FCF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5665" b="7751"/>
          <a:stretch/>
        </p:blipFill>
        <p:spPr bwMode="auto">
          <a:xfrm>
            <a:off x="7156200" y="993554"/>
            <a:ext cx="4785213" cy="4870892"/>
          </a:xfrm>
          <a:custGeom>
            <a:avLst/>
            <a:gdLst/>
            <a:ahLst/>
            <a:cxnLst/>
            <a:rect l="l" t="t" r="r" b="b"/>
            <a:pathLst>
              <a:path w="4114800" h="5712488">
                <a:moveTo>
                  <a:pt x="133155" y="0"/>
                </a:moveTo>
                <a:lnTo>
                  <a:pt x="3981645" y="0"/>
                </a:lnTo>
                <a:cubicBezTo>
                  <a:pt x="4055184" y="0"/>
                  <a:pt x="4114800" y="59616"/>
                  <a:pt x="4114800" y="133155"/>
                </a:cubicBezTo>
                <a:lnTo>
                  <a:pt x="4114800" y="5579333"/>
                </a:lnTo>
                <a:cubicBezTo>
                  <a:pt x="4114800" y="5652872"/>
                  <a:pt x="4055184" y="5712488"/>
                  <a:pt x="3981645" y="5712488"/>
                </a:cubicBezTo>
                <a:lnTo>
                  <a:pt x="133155" y="5712488"/>
                </a:lnTo>
                <a:cubicBezTo>
                  <a:pt x="59616" y="5712488"/>
                  <a:pt x="0" y="5652872"/>
                  <a:pt x="0" y="5579333"/>
                </a:cubicBezTo>
                <a:lnTo>
                  <a:pt x="0" y="133155"/>
                </a:lnTo>
                <a:cubicBezTo>
                  <a:pt x="0" y="59616"/>
                  <a:pt x="59616" y="0"/>
                  <a:pt x="133155" y="0"/>
                </a:cubicBezTo>
                <a:close/>
              </a:path>
            </a:pathLst>
          </a:custGeom>
          <a:noFill/>
          <a:extLst>
            <a:ext uri="{909E8E84-426E-40DD-AFC4-6F175D3DCCD1}">
              <a14:hiddenFill xmlns:a14="http://schemas.microsoft.com/office/drawing/2010/main">
                <a:solidFill>
                  <a:srgbClr val="FFFFFF"/>
                </a:solidFill>
              </a14:hiddenFill>
            </a:ext>
          </a:extLst>
        </p:spPr>
      </p:pic>
      <p:sp>
        <p:nvSpPr>
          <p:cNvPr id="4" name="Tijdelijke aanduiding voor voettekst 3">
            <a:extLst>
              <a:ext uri="{FF2B5EF4-FFF2-40B4-BE49-F238E27FC236}">
                <a16:creationId xmlns:a16="http://schemas.microsoft.com/office/drawing/2014/main" id="{6DA4E2B3-B1E6-49A9-7F14-EAF2460969F4}"/>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a:solidFill>
                  <a:prstClr val="black">
                    <a:tint val="75000"/>
                  </a:prstClr>
                </a:solidFill>
              </a:rPr>
              <a:t>www.jongeneel-uitvaartdiensten.nl</a:t>
            </a:r>
          </a:p>
        </p:txBody>
      </p:sp>
    </p:spTree>
    <p:extLst>
      <p:ext uri="{BB962C8B-B14F-4D97-AF65-F5344CB8AC3E}">
        <p14:creationId xmlns:p14="http://schemas.microsoft.com/office/powerpoint/2010/main" val="5199601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23DA7759-3209-4FE2-96D1-4EEDD81E9E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94433" y="2"/>
            <a:ext cx="849328" cy="357668"/>
          </a:xfrm>
          <a:custGeom>
            <a:avLst/>
            <a:gdLst/>
            <a:ahLst/>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Freeform: Shape 14">
            <a:extLst>
              <a:ext uri="{FF2B5EF4-FFF2-40B4-BE49-F238E27FC236}">
                <a16:creationId xmlns:a16="http://schemas.microsoft.com/office/drawing/2014/main" id="{41460DAD-8769-4C9F-9C8C-BB0443909D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23536" y="5717905"/>
            <a:ext cx="1771609" cy="1140095"/>
          </a:xfrm>
          <a:custGeom>
            <a:avLst/>
            <a:gdLst/>
            <a:ahLst/>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AE5A632B-B15A-489E-8337-BC0F40DBC2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Arc 18">
            <a:extLst>
              <a:ext uri="{FF2B5EF4-FFF2-40B4-BE49-F238E27FC236}">
                <a16:creationId xmlns:a16="http://schemas.microsoft.com/office/drawing/2014/main" id="{6E895C8D-1379-40B8-8B1B-B6F5AEAF0A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05262" y="859948"/>
            <a:ext cx="2987899" cy="2987899"/>
          </a:xfrm>
          <a:prstGeom prst="arc">
            <a:avLst>
              <a:gd name="adj1" fmla="val 14612914"/>
              <a:gd name="adj2" fmla="val 0"/>
            </a:avLst>
          </a:prstGeom>
          <a:ln w="127000" cap="rnd">
            <a:solidFill>
              <a:schemeClr val="accent2">
                <a:lumMod val="7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A3D95F94-459F-03BA-5EF3-07528780095C}"/>
              </a:ext>
            </a:extLst>
          </p:cNvPr>
          <p:cNvSpPr>
            <a:spLocks noGrp="1"/>
          </p:cNvSpPr>
          <p:nvPr>
            <p:ph type="title"/>
          </p:nvPr>
        </p:nvSpPr>
        <p:spPr>
          <a:xfrm>
            <a:off x="838200" y="643467"/>
            <a:ext cx="2951205" cy="5571066"/>
          </a:xfrm>
        </p:spPr>
        <p:txBody>
          <a:bodyPr vert="horz" lIns="91440" tIns="45720" rIns="91440" bIns="45720" rtlCol="0" anchor="ctr">
            <a:normAutofit/>
          </a:bodyPr>
          <a:lstStyle/>
          <a:p>
            <a:r>
              <a:rPr lang="en-US" kern="1200" dirty="0">
                <a:solidFill>
                  <a:srgbClr val="FFFFFF"/>
                </a:solidFill>
                <a:effectLst/>
                <a:latin typeface="+mj-lt"/>
                <a:ea typeface="+mj-ea"/>
                <a:cs typeface="+mj-cs"/>
              </a:rPr>
              <a:t>Wat is het </a:t>
            </a:r>
            <a:r>
              <a:rPr lang="en-US" kern="1200" dirty="0" err="1">
                <a:solidFill>
                  <a:srgbClr val="FFFFFF"/>
                </a:solidFill>
                <a:effectLst/>
                <a:latin typeface="+mj-lt"/>
                <a:ea typeface="+mj-ea"/>
                <a:cs typeface="+mj-cs"/>
              </a:rPr>
              <a:t>verschil</a:t>
            </a:r>
            <a:r>
              <a:rPr lang="en-US" kern="1200" dirty="0">
                <a:solidFill>
                  <a:srgbClr val="FFFFFF"/>
                </a:solidFill>
                <a:effectLst/>
                <a:latin typeface="+mj-lt"/>
                <a:ea typeface="+mj-ea"/>
                <a:cs typeface="+mj-cs"/>
              </a:rPr>
              <a:t> </a:t>
            </a:r>
            <a:r>
              <a:rPr lang="en-US" kern="1200" dirty="0" err="1">
                <a:solidFill>
                  <a:srgbClr val="FFFFFF"/>
                </a:solidFill>
                <a:effectLst/>
                <a:latin typeface="+mj-lt"/>
                <a:ea typeface="+mj-ea"/>
                <a:cs typeface="+mj-cs"/>
              </a:rPr>
              <a:t>tussen</a:t>
            </a:r>
            <a:r>
              <a:rPr lang="en-US" kern="1200" dirty="0">
                <a:solidFill>
                  <a:srgbClr val="FFFFFF"/>
                </a:solidFill>
                <a:effectLst/>
                <a:latin typeface="+mj-lt"/>
                <a:ea typeface="+mj-ea"/>
                <a:cs typeface="+mj-cs"/>
              </a:rPr>
              <a:t> </a:t>
            </a:r>
            <a:r>
              <a:rPr lang="en-US" kern="1200" dirty="0" err="1">
                <a:solidFill>
                  <a:srgbClr val="FFFFFF"/>
                </a:solidFill>
                <a:effectLst/>
                <a:latin typeface="+mj-lt"/>
                <a:ea typeface="+mj-ea"/>
                <a:cs typeface="+mj-cs"/>
              </a:rPr>
              <a:t>een</a:t>
            </a:r>
            <a:r>
              <a:rPr lang="en-US" kern="1200" dirty="0">
                <a:solidFill>
                  <a:srgbClr val="FFFFFF"/>
                </a:solidFill>
                <a:effectLst/>
                <a:latin typeface="+mj-lt"/>
                <a:ea typeface="+mj-ea"/>
                <a:cs typeface="+mj-cs"/>
              </a:rPr>
              <a:t> </a:t>
            </a:r>
            <a:r>
              <a:rPr lang="en-US" kern="1200" dirty="0" err="1">
                <a:solidFill>
                  <a:srgbClr val="FFFFFF"/>
                </a:solidFill>
                <a:effectLst/>
                <a:latin typeface="+mj-lt"/>
                <a:ea typeface="+mj-ea"/>
                <a:cs typeface="+mj-cs"/>
              </a:rPr>
              <a:t>begrafenis</a:t>
            </a:r>
            <a:r>
              <a:rPr lang="en-US" kern="1200" dirty="0">
                <a:solidFill>
                  <a:srgbClr val="FFFFFF"/>
                </a:solidFill>
                <a:effectLst/>
                <a:latin typeface="+mj-lt"/>
                <a:ea typeface="+mj-ea"/>
                <a:cs typeface="+mj-cs"/>
              </a:rPr>
              <a:t> </a:t>
            </a:r>
            <a:r>
              <a:rPr lang="en-US" kern="1200" dirty="0" err="1">
                <a:solidFill>
                  <a:srgbClr val="FFFFFF"/>
                </a:solidFill>
                <a:effectLst/>
                <a:latin typeface="+mj-lt"/>
                <a:ea typeface="+mj-ea"/>
                <a:cs typeface="+mj-cs"/>
              </a:rPr>
              <a:t>en</a:t>
            </a:r>
            <a:r>
              <a:rPr lang="en-US" kern="1200" dirty="0">
                <a:solidFill>
                  <a:srgbClr val="FFFFFF"/>
                </a:solidFill>
                <a:effectLst/>
                <a:latin typeface="+mj-lt"/>
                <a:ea typeface="+mj-ea"/>
                <a:cs typeface="+mj-cs"/>
              </a:rPr>
              <a:t> </a:t>
            </a:r>
            <a:r>
              <a:rPr lang="en-US" kern="1200" dirty="0" err="1">
                <a:solidFill>
                  <a:srgbClr val="FFFFFF"/>
                </a:solidFill>
                <a:effectLst/>
                <a:latin typeface="+mj-lt"/>
                <a:ea typeface="+mj-ea"/>
                <a:cs typeface="+mj-cs"/>
              </a:rPr>
              <a:t>een</a:t>
            </a:r>
            <a:r>
              <a:rPr lang="en-US" kern="1200" dirty="0">
                <a:solidFill>
                  <a:srgbClr val="FFFFFF"/>
                </a:solidFill>
                <a:effectLst/>
                <a:latin typeface="+mj-lt"/>
                <a:ea typeface="+mj-ea"/>
                <a:cs typeface="+mj-cs"/>
              </a:rPr>
              <a:t> </a:t>
            </a:r>
            <a:r>
              <a:rPr lang="en-US" kern="1200" dirty="0" err="1">
                <a:solidFill>
                  <a:srgbClr val="FFFFFF"/>
                </a:solidFill>
                <a:effectLst/>
                <a:latin typeface="+mj-lt"/>
                <a:ea typeface="+mj-ea"/>
                <a:cs typeface="+mj-cs"/>
              </a:rPr>
              <a:t>crematie</a:t>
            </a:r>
            <a:r>
              <a:rPr lang="en-US" kern="1200" dirty="0">
                <a:solidFill>
                  <a:srgbClr val="FFFFFF"/>
                </a:solidFill>
                <a:effectLst/>
                <a:latin typeface="+mj-lt"/>
                <a:ea typeface="+mj-ea"/>
                <a:cs typeface="+mj-cs"/>
              </a:rPr>
              <a:t>? </a:t>
            </a:r>
            <a:br>
              <a:rPr lang="en-US" kern="1200" dirty="0">
                <a:solidFill>
                  <a:srgbClr val="FFFFFF"/>
                </a:solidFill>
                <a:effectLst/>
                <a:latin typeface="+mj-lt"/>
                <a:ea typeface="+mj-ea"/>
                <a:cs typeface="+mj-cs"/>
              </a:rPr>
            </a:br>
            <a:endParaRPr lang="en-US" kern="1200" dirty="0">
              <a:solidFill>
                <a:srgbClr val="FFFFFF"/>
              </a:solidFill>
              <a:latin typeface="+mj-lt"/>
              <a:ea typeface="+mj-ea"/>
              <a:cs typeface="+mj-cs"/>
            </a:endParaRPr>
          </a:p>
        </p:txBody>
      </p:sp>
      <p:sp>
        <p:nvSpPr>
          <p:cNvPr id="21" name="Rectangle: Rounded Corners 20">
            <a:extLst>
              <a:ext uri="{FF2B5EF4-FFF2-40B4-BE49-F238E27FC236}">
                <a16:creationId xmlns:a16="http://schemas.microsoft.com/office/drawing/2014/main" id="{651547D7-AD18-407B-A5F4-F8225B5DCF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85452" y="434266"/>
            <a:ext cx="7217701" cy="5922084"/>
          </a:xfrm>
          <a:prstGeom prst="roundRect">
            <a:avLst>
              <a:gd name="adj" fmla="val 3174"/>
            </a:avLst>
          </a:prstGeom>
          <a:solidFill>
            <a:schemeClr val="bg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jdelijke aanduiding voor inhoud 2">
            <a:extLst>
              <a:ext uri="{FF2B5EF4-FFF2-40B4-BE49-F238E27FC236}">
                <a16:creationId xmlns:a16="http://schemas.microsoft.com/office/drawing/2014/main" id="{32A40069-92DD-A596-6EE6-056D952FCA3E}"/>
              </a:ext>
            </a:extLst>
          </p:cNvPr>
          <p:cNvSpPr>
            <a:spLocks noGrp="1"/>
          </p:cNvSpPr>
          <p:nvPr>
            <p:ph sz="half" idx="1"/>
          </p:nvPr>
        </p:nvSpPr>
        <p:spPr>
          <a:xfrm>
            <a:off x="4763911" y="1645682"/>
            <a:ext cx="2827850" cy="1069782"/>
          </a:xfrm>
        </p:spPr>
        <p:txBody>
          <a:bodyPr>
            <a:normAutofit/>
          </a:bodyPr>
          <a:lstStyle/>
          <a:p>
            <a:pPr marL="146304" indent="-146304" defTabSz="585216">
              <a:lnSpc>
                <a:spcPct val="100000"/>
              </a:lnSpc>
              <a:spcBef>
                <a:spcPts val="640"/>
              </a:spcBef>
              <a:spcAft>
                <a:spcPts val="512"/>
              </a:spcAft>
            </a:pPr>
            <a:r>
              <a:rPr lang="nl-NL" sz="1400" kern="1200" dirty="0">
                <a:solidFill>
                  <a:schemeClr val="tx1"/>
                </a:solidFill>
                <a:latin typeface="Arial" panose="020B0604020202020204" pitchFamily="34" charset="0"/>
                <a:cs typeface="Arial" panose="020B0604020202020204" pitchFamily="34" charset="0"/>
              </a:rPr>
              <a:t>Bij een begrafenis wordt de kist met de overledene in de grond begraven. Een graf is ongeveer 1.20 m diep.</a:t>
            </a:r>
          </a:p>
          <a:p>
            <a:pPr marL="146304" indent="-146304" defTabSz="585216">
              <a:lnSpc>
                <a:spcPct val="107000"/>
              </a:lnSpc>
              <a:spcBef>
                <a:spcPts val="640"/>
              </a:spcBef>
              <a:spcAft>
                <a:spcPts val="512"/>
              </a:spcAft>
            </a:pPr>
            <a:endParaRPr lang="nl-NL" sz="1500" kern="1200" dirty="0">
              <a:solidFill>
                <a:schemeClr val="tx1"/>
              </a:solidFill>
              <a:latin typeface="Calibri" panose="020F0502020204030204" pitchFamily="34" charset="0"/>
              <a:ea typeface="+mn-ea"/>
              <a:cs typeface="Times New Roman" panose="02020603050405020304" pitchFamily="18" charset="0"/>
            </a:endParaRPr>
          </a:p>
          <a:p>
            <a:endParaRPr lang="nl-NL" sz="1500" dirty="0"/>
          </a:p>
        </p:txBody>
      </p:sp>
      <p:sp>
        <p:nvSpPr>
          <p:cNvPr id="4" name="Tijdelijke aanduiding voor inhoud 3">
            <a:extLst>
              <a:ext uri="{FF2B5EF4-FFF2-40B4-BE49-F238E27FC236}">
                <a16:creationId xmlns:a16="http://schemas.microsoft.com/office/drawing/2014/main" id="{B67F6B32-42E4-4AC2-1AEA-61C9EEA1F738}"/>
              </a:ext>
            </a:extLst>
          </p:cNvPr>
          <p:cNvSpPr>
            <a:spLocks noGrp="1"/>
          </p:cNvSpPr>
          <p:nvPr>
            <p:ph sz="half" idx="2"/>
          </p:nvPr>
        </p:nvSpPr>
        <p:spPr>
          <a:xfrm>
            <a:off x="8363718" y="1645682"/>
            <a:ext cx="3135636" cy="1069782"/>
          </a:xfrm>
        </p:spPr>
        <p:txBody>
          <a:bodyPr>
            <a:normAutofit/>
          </a:bodyPr>
          <a:lstStyle/>
          <a:p>
            <a:pPr marL="146304" indent="-146304" defTabSz="585216">
              <a:lnSpc>
                <a:spcPct val="100000"/>
              </a:lnSpc>
              <a:spcBef>
                <a:spcPts val="640"/>
              </a:spcBef>
            </a:pPr>
            <a:r>
              <a:rPr lang="nl-NL" sz="1400" kern="1200" dirty="0">
                <a:solidFill>
                  <a:schemeClr val="tx1"/>
                </a:solidFill>
                <a:latin typeface="Arial" panose="020B0604020202020204" pitchFamily="34" charset="0"/>
                <a:cs typeface="Arial" panose="020B0604020202020204" pitchFamily="34" charset="0"/>
              </a:rPr>
              <a:t>Een crematie wil zeggen dat de overledene samen met de kist verbrand wordt.</a:t>
            </a:r>
            <a:endParaRPr lang="nl-NL" sz="1400" dirty="0">
              <a:latin typeface="Arial" panose="020B0604020202020204" pitchFamily="34" charset="0"/>
              <a:cs typeface="Arial" panose="020B0604020202020204" pitchFamily="34" charset="0"/>
            </a:endParaRPr>
          </a:p>
        </p:txBody>
      </p:sp>
      <p:sp>
        <p:nvSpPr>
          <p:cNvPr id="5" name="Tijdelijke aanduiding voor voettekst 4">
            <a:extLst>
              <a:ext uri="{FF2B5EF4-FFF2-40B4-BE49-F238E27FC236}">
                <a16:creationId xmlns:a16="http://schemas.microsoft.com/office/drawing/2014/main" id="{8021EE8F-DF8B-AA0B-3B9D-74168ADAB849}"/>
              </a:ext>
            </a:extLst>
          </p:cNvPr>
          <p:cNvSpPr>
            <a:spLocks noGrp="1"/>
          </p:cNvSpPr>
          <p:nvPr>
            <p:ph type="ftr" sz="quarter" idx="11"/>
          </p:nvPr>
        </p:nvSpPr>
        <p:spPr>
          <a:xfrm>
            <a:off x="6776498" y="5989064"/>
            <a:ext cx="2635608" cy="233870"/>
          </a:xfrm>
        </p:spPr>
        <p:txBody>
          <a:bodyPr/>
          <a:lstStyle/>
          <a:p>
            <a:pPr defTabSz="585216">
              <a:spcAft>
                <a:spcPts val="600"/>
              </a:spcAft>
            </a:pPr>
            <a:r>
              <a:rPr lang="en-US" sz="1000" kern="1200" cap="none" spc="0" baseline="0">
                <a:solidFill>
                  <a:schemeClr val="tx1">
                    <a:tint val="75000"/>
                  </a:schemeClr>
                </a:solidFill>
                <a:latin typeface="+mn-lt"/>
                <a:ea typeface="+mn-ea"/>
                <a:cs typeface="+mn-cs"/>
              </a:rPr>
              <a:t>www.jongeneel-uitvaartdiensten.nl</a:t>
            </a:r>
            <a:endParaRPr lang="en-US" sz="1000"/>
          </a:p>
        </p:txBody>
      </p:sp>
      <p:pic>
        <p:nvPicPr>
          <p:cNvPr id="7172" name="Picture 4" descr="Via webcam live meekijken naar overledene in rouwkamer | RTL Nieuws">
            <a:extLst>
              <a:ext uri="{FF2B5EF4-FFF2-40B4-BE49-F238E27FC236}">
                <a16:creationId xmlns:a16="http://schemas.microsoft.com/office/drawing/2014/main" id="{54FBAFD5-B88E-4CE4-2A23-2FF39FD220E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54795" y="2833794"/>
            <a:ext cx="2821503" cy="2028721"/>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Afbeeldingsresultaten voor Kinderen op begraafplaats">
            <a:extLst>
              <a:ext uri="{FF2B5EF4-FFF2-40B4-BE49-F238E27FC236}">
                <a16:creationId xmlns:a16="http://schemas.microsoft.com/office/drawing/2014/main" id="{BBEFCA1D-E9BD-6125-6963-3AE112517CD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51918" y="2829216"/>
            <a:ext cx="3013788" cy="20370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67441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03" name="Freeform: Shape 4102">
            <a:extLst>
              <a:ext uri="{FF2B5EF4-FFF2-40B4-BE49-F238E27FC236}">
                <a16:creationId xmlns:a16="http://schemas.microsoft.com/office/drawing/2014/main" id="{8A7BA06D-B3FF-4E91-8639-B4569AE3AA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ahLst/>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05" name="Arc 4104">
            <a:extLst>
              <a:ext uri="{FF2B5EF4-FFF2-40B4-BE49-F238E27FC236}">
                <a16:creationId xmlns:a16="http://schemas.microsoft.com/office/drawing/2014/main" id="{2B30C86D-5A07-48BC-9C9D-6F9A2DB1E9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V="1">
            <a:off x="555710" y="106482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useBgFill="1">
        <p:nvSpPr>
          <p:cNvPr id="4107" name="Rectangle 4106">
            <a:extLst>
              <a:ext uri="{FF2B5EF4-FFF2-40B4-BE49-F238E27FC236}">
                <a16:creationId xmlns:a16="http://schemas.microsoft.com/office/drawing/2014/main" id="{8930EBA3-4D2E-42E8-B828-834555328D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09" name="Arc 4108">
            <a:extLst>
              <a:ext uri="{FF2B5EF4-FFF2-40B4-BE49-F238E27FC236}">
                <a16:creationId xmlns:a16="http://schemas.microsoft.com/office/drawing/2014/main" id="{E58B2195-5055-402F-A3E7-53FF0E4980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25836" y="775849"/>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F25E99A1-89DC-FF14-64B4-BAE4BCFACB7A}"/>
              </a:ext>
            </a:extLst>
          </p:cNvPr>
          <p:cNvSpPr>
            <a:spLocks noGrp="1"/>
          </p:cNvSpPr>
          <p:nvPr>
            <p:ph type="title"/>
          </p:nvPr>
        </p:nvSpPr>
        <p:spPr>
          <a:xfrm>
            <a:off x="191582" y="275218"/>
            <a:ext cx="8934531" cy="1260209"/>
          </a:xfrm>
        </p:spPr>
        <p:txBody>
          <a:bodyPr vert="horz" lIns="91440" tIns="45720" rIns="91440" bIns="45720" rtlCol="0" anchor="b">
            <a:normAutofit/>
          </a:bodyPr>
          <a:lstStyle/>
          <a:p>
            <a:pPr algn="ctr"/>
            <a:r>
              <a:rPr lang="en-US" sz="1800" kern="1200" dirty="0" err="1">
                <a:solidFill>
                  <a:schemeClr val="tx1"/>
                </a:solidFill>
                <a:effectLst/>
                <a:latin typeface="Arial" panose="020B0604020202020204" pitchFamily="34" charset="0"/>
                <a:cs typeface="Arial" panose="020B0604020202020204" pitchFamily="34" charset="0"/>
              </a:rPr>
              <a:t>Een</a:t>
            </a:r>
            <a:r>
              <a:rPr lang="en-US" sz="1800" kern="1200" dirty="0">
                <a:solidFill>
                  <a:schemeClr val="tx1"/>
                </a:solidFill>
                <a:effectLst/>
                <a:latin typeface="Arial" panose="020B0604020202020204" pitchFamily="34" charset="0"/>
                <a:cs typeface="Arial" panose="020B0604020202020204" pitchFamily="34" charset="0"/>
              </a:rPr>
              <a:t> </a:t>
            </a:r>
            <a:r>
              <a:rPr lang="en-US" sz="1800" kern="1200" dirty="0" err="1">
                <a:solidFill>
                  <a:schemeClr val="tx1"/>
                </a:solidFill>
                <a:effectLst/>
                <a:latin typeface="Arial" panose="020B0604020202020204" pitchFamily="34" charset="0"/>
                <a:cs typeface="Arial" panose="020B0604020202020204" pitchFamily="34" charset="0"/>
              </a:rPr>
              <a:t>begrafenis</a:t>
            </a:r>
            <a:r>
              <a:rPr lang="en-US" sz="1800" kern="1200" dirty="0">
                <a:solidFill>
                  <a:schemeClr val="tx1"/>
                </a:solidFill>
                <a:effectLst/>
                <a:latin typeface="Arial" panose="020B0604020202020204" pitchFamily="34" charset="0"/>
                <a:cs typeface="Arial" panose="020B0604020202020204" pitchFamily="34" charset="0"/>
              </a:rPr>
              <a:t> is </a:t>
            </a:r>
            <a:r>
              <a:rPr lang="en-US" sz="1800" kern="1200" dirty="0" err="1">
                <a:solidFill>
                  <a:schemeClr val="tx1"/>
                </a:solidFill>
                <a:effectLst/>
                <a:latin typeface="Arial" panose="020B0604020202020204" pitchFamily="34" charset="0"/>
                <a:cs typeface="Arial" panose="020B0604020202020204" pitchFamily="34" charset="0"/>
              </a:rPr>
              <a:t>dus</a:t>
            </a:r>
            <a:r>
              <a:rPr lang="en-US" sz="1800" kern="1200" dirty="0">
                <a:solidFill>
                  <a:schemeClr val="tx1"/>
                </a:solidFill>
                <a:effectLst/>
                <a:latin typeface="Arial" panose="020B0604020202020204" pitchFamily="34" charset="0"/>
                <a:cs typeface="Arial" panose="020B0604020202020204" pitchFamily="34" charset="0"/>
              </a:rPr>
              <a:t> het </a:t>
            </a:r>
            <a:r>
              <a:rPr lang="en-US" sz="1800" kern="1200" dirty="0" err="1">
                <a:solidFill>
                  <a:schemeClr val="tx1"/>
                </a:solidFill>
                <a:effectLst/>
                <a:latin typeface="Arial" panose="020B0604020202020204" pitchFamily="34" charset="0"/>
                <a:cs typeface="Arial" panose="020B0604020202020204" pitchFamily="34" charset="0"/>
              </a:rPr>
              <a:t>begraven</a:t>
            </a:r>
            <a:r>
              <a:rPr lang="en-US" sz="1800" kern="1200" dirty="0">
                <a:solidFill>
                  <a:schemeClr val="tx1"/>
                </a:solidFill>
                <a:effectLst/>
                <a:latin typeface="Arial" panose="020B0604020202020204" pitchFamily="34" charset="0"/>
                <a:cs typeface="Arial" panose="020B0604020202020204" pitchFamily="34" charset="0"/>
              </a:rPr>
              <a:t> van de </a:t>
            </a:r>
            <a:r>
              <a:rPr lang="en-US" sz="1800" kern="1200" dirty="0" err="1">
                <a:solidFill>
                  <a:schemeClr val="tx1"/>
                </a:solidFill>
                <a:effectLst/>
                <a:latin typeface="Arial" panose="020B0604020202020204" pitchFamily="34" charset="0"/>
                <a:cs typeface="Arial" panose="020B0604020202020204" pitchFamily="34" charset="0"/>
              </a:rPr>
              <a:t>kist</a:t>
            </a:r>
            <a:r>
              <a:rPr lang="en-US" sz="1800" kern="1200" dirty="0">
                <a:solidFill>
                  <a:schemeClr val="tx1"/>
                </a:solidFill>
                <a:effectLst/>
                <a:latin typeface="Arial" panose="020B0604020202020204" pitchFamily="34" charset="0"/>
                <a:cs typeface="Arial" panose="020B0604020202020204" pitchFamily="34" charset="0"/>
              </a:rPr>
              <a:t> in de </a:t>
            </a:r>
            <a:r>
              <a:rPr lang="en-US" sz="1800" kern="1200" dirty="0" err="1">
                <a:solidFill>
                  <a:schemeClr val="tx1"/>
                </a:solidFill>
                <a:effectLst/>
                <a:latin typeface="Arial" panose="020B0604020202020204" pitchFamily="34" charset="0"/>
                <a:cs typeface="Arial" panose="020B0604020202020204" pitchFamily="34" charset="0"/>
              </a:rPr>
              <a:t>grond</a:t>
            </a:r>
            <a:r>
              <a:rPr lang="en-US" sz="1800" kern="1200" dirty="0">
                <a:solidFill>
                  <a:schemeClr val="tx1"/>
                </a:solidFill>
                <a:effectLst/>
                <a:latin typeface="Arial" panose="020B0604020202020204" pitchFamily="34" charset="0"/>
                <a:cs typeface="Arial" panose="020B0604020202020204" pitchFamily="34" charset="0"/>
              </a:rPr>
              <a:t> van de </a:t>
            </a:r>
            <a:r>
              <a:rPr lang="en-US" sz="1800" kern="1200" dirty="0" err="1">
                <a:solidFill>
                  <a:schemeClr val="tx1"/>
                </a:solidFill>
                <a:effectLst/>
                <a:latin typeface="Arial" panose="020B0604020202020204" pitchFamily="34" charset="0"/>
                <a:cs typeface="Arial" panose="020B0604020202020204" pitchFamily="34" charset="0"/>
              </a:rPr>
              <a:t>begraafplaats</a:t>
            </a:r>
            <a:r>
              <a:rPr lang="en-US" sz="2000" kern="1200" dirty="0">
                <a:solidFill>
                  <a:schemeClr val="tx1"/>
                </a:solidFill>
                <a:effectLst/>
                <a:latin typeface="Bradley Hand ITC" panose="03070402050302030203" pitchFamily="66" charset="0"/>
              </a:rPr>
              <a:t>. </a:t>
            </a:r>
            <a:br>
              <a:rPr lang="en-US" sz="3800" kern="1200" dirty="0">
                <a:solidFill>
                  <a:schemeClr val="tx1"/>
                </a:solidFill>
                <a:effectLst/>
                <a:latin typeface="+mj-lt"/>
                <a:ea typeface="+mj-ea"/>
                <a:cs typeface="+mj-cs"/>
              </a:rPr>
            </a:br>
            <a:endParaRPr lang="en-US" sz="3800" kern="1200" dirty="0">
              <a:solidFill>
                <a:schemeClr val="tx1"/>
              </a:solidFill>
              <a:latin typeface="+mj-lt"/>
              <a:ea typeface="+mj-ea"/>
              <a:cs typeface="+mj-cs"/>
            </a:endParaRPr>
          </a:p>
        </p:txBody>
      </p:sp>
      <p:sp>
        <p:nvSpPr>
          <p:cNvPr id="3" name="Tijdelijke aanduiding voor tekst 2">
            <a:extLst>
              <a:ext uri="{FF2B5EF4-FFF2-40B4-BE49-F238E27FC236}">
                <a16:creationId xmlns:a16="http://schemas.microsoft.com/office/drawing/2014/main" id="{35E94ACB-1D4B-7FAC-889D-67CD7EB61894}"/>
              </a:ext>
            </a:extLst>
          </p:cNvPr>
          <p:cNvSpPr>
            <a:spLocks noGrp="1"/>
          </p:cNvSpPr>
          <p:nvPr>
            <p:ph type="body" idx="1"/>
          </p:nvPr>
        </p:nvSpPr>
        <p:spPr>
          <a:xfrm>
            <a:off x="4539647" y="1285669"/>
            <a:ext cx="6974088" cy="5435806"/>
          </a:xfrm>
        </p:spPr>
        <p:txBody>
          <a:bodyPr vert="horz" lIns="91440" tIns="45720" rIns="91440" bIns="45720" rtlCol="0">
            <a:normAutofit fontScale="62500" lnSpcReduction="20000"/>
          </a:bodyPr>
          <a:lstStyle/>
          <a:p>
            <a:pPr>
              <a:lnSpc>
                <a:spcPct val="120000"/>
              </a:lnSpc>
              <a:spcAft>
                <a:spcPts val="800"/>
              </a:spcAft>
            </a:pPr>
            <a:r>
              <a:rPr lang="en-US" sz="2200" dirty="0">
                <a:solidFill>
                  <a:schemeClr val="tx1"/>
                </a:solidFill>
                <a:latin typeface="Arial" panose="020B0604020202020204" pitchFamily="34" charset="0"/>
                <a:cs typeface="Arial" panose="020B0604020202020204" pitchFamily="34" charset="0"/>
              </a:rPr>
              <a:t>W</a:t>
            </a:r>
            <a:r>
              <a:rPr lang="en-US" sz="2200" kern="1200" dirty="0">
                <a:solidFill>
                  <a:schemeClr val="tx1"/>
                </a:solidFill>
                <a:effectLst/>
                <a:latin typeface="Arial" panose="020B0604020202020204" pitchFamily="34" charset="0"/>
                <a:cs typeface="Arial" panose="020B0604020202020204" pitchFamily="34" charset="0"/>
              </a:rPr>
              <a:t>at </a:t>
            </a:r>
            <a:r>
              <a:rPr lang="en-US" sz="2200" kern="1200" dirty="0" err="1">
                <a:solidFill>
                  <a:schemeClr val="tx1"/>
                </a:solidFill>
                <a:effectLst/>
                <a:latin typeface="Arial" panose="020B0604020202020204" pitchFamily="34" charset="0"/>
                <a:cs typeface="Arial" panose="020B0604020202020204" pitchFamily="34" charset="0"/>
              </a:rPr>
              <a:t>gebeurt</a:t>
            </a:r>
            <a:r>
              <a:rPr lang="en-US" sz="2200" kern="1200" dirty="0">
                <a:solidFill>
                  <a:schemeClr val="tx1"/>
                </a:solidFill>
                <a:effectLst/>
                <a:latin typeface="Arial" panose="020B0604020202020204" pitchFamily="34" charset="0"/>
                <a:cs typeface="Arial" panose="020B0604020202020204" pitchFamily="34" charset="0"/>
              </a:rPr>
              <a:t> er </a:t>
            </a:r>
            <a:r>
              <a:rPr lang="en-US" sz="2200" kern="1200" dirty="0" err="1">
                <a:solidFill>
                  <a:schemeClr val="tx1"/>
                </a:solidFill>
                <a:effectLst/>
                <a:latin typeface="Arial" panose="020B0604020202020204" pitchFamily="34" charset="0"/>
                <a:cs typeface="Arial" panose="020B0604020202020204" pitchFamily="34" charset="0"/>
              </a:rPr>
              <a:t>tijdens</a:t>
            </a:r>
            <a:r>
              <a:rPr lang="en-US" sz="2200" kern="1200" dirty="0">
                <a:solidFill>
                  <a:schemeClr val="tx1"/>
                </a:solidFill>
                <a:effectLst/>
                <a:latin typeface="Arial" panose="020B0604020202020204" pitchFamily="34" charset="0"/>
                <a:cs typeface="Arial" panose="020B0604020202020204" pitchFamily="34" charset="0"/>
              </a:rPr>
              <a:t> </a:t>
            </a:r>
            <a:r>
              <a:rPr lang="en-US" sz="2200" kern="1200" dirty="0" err="1">
                <a:solidFill>
                  <a:schemeClr val="tx1"/>
                </a:solidFill>
                <a:effectLst/>
                <a:latin typeface="Arial" panose="020B0604020202020204" pitchFamily="34" charset="0"/>
                <a:cs typeface="Arial" panose="020B0604020202020204" pitchFamily="34" charset="0"/>
              </a:rPr>
              <a:t>een</a:t>
            </a:r>
            <a:r>
              <a:rPr lang="en-US" sz="2200" kern="1200" dirty="0">
                <a:solidFill>
                  <a:schemeClr val="tx1"/>
                </a:solidFill>
                <a:effectLst/>
                <a:latin typeface="Arial" panose="020B0604020202020204" pitchFamily="34" charset="0"/>
                <a:cs typeface="Arial" panose="020B0604020202020204" pitchFamily="34" charset="0"/>
              </a:rPr>
              <a:t> </a:t>
            </a:r>
            <a:r>
              <a:rPr lang="en-US" sz="2200" kern="1200" dirty="0" err="1">
                <a:solidFill>
                  <a:schemeClr val="tx1"/>
                </a:solidFill>
                <a:effectLst/>
                <a:latin typeface="Arial" panose="020B0604020202020204" pitchFamily="34" charset="0"/>
                <a:cs typeface="Arial" panose="020B0604020202020204" pitchFamily="34" charset="0"/>
              </a:rPr>
              <a:t>begrafenis</a:t>
            </a:r>
            <a:r>
              <a:rPr lang="en-US" sz="2200" kern="1200" dirty="0">
                <a:solidFill>
                  <a:schemeClr val="tx1"/>
                </a:solidFill>
                <a:effectLst/>
                <a:latin typeface="Arial" panose="020B0604020202020204" pitchFamily="34" charset="0"/>
                <a:cs typeface="Arial" panose="020B0604020202020204" pitchFamily="34" charset="0"/>
              </a:rPr>
              <a:t>?</a:t>
            </a:r>
          </a:p>
          <a:p>
            <a:pPr>
              <a:lnSpc>
                <a:spcPct val="120000"/>
              </a:lnSpc>
              <a:spcAft>
                <a:spcPts val="800"/>
              </a:spcAft>
            </a:pPr>
            <a:r>
              <a:rPr lang="en-US" sz="2200" kern="1200" dirty="0">
                <a:solidFill>
                  <a:schemeClr val="tx1"/>
                </a:solidFill>
                <a:effectLst/>
                <a:latin typeface="Arial" panose="020B0604020202020204" pitchFamily="34" charset="0"/>
                <a:cs typeface="Arial" panose="020B0604020202020204" pitchFamily="34" charset="0"/>
              </a:rPr>
              <a:t>De </a:t>
            </a:r>
            <a:r>
              <a:rPr lang="en-US" sz="2200" kern="1200" dirty="0" err="1">
                <a:solidFill>
                  <a:schemeClr val="tx1"/>
                </a:solidFill>
                <a:effectLst/>
                <a:latin typeface="Arial" panose="020B0604020202020204" pitchFamily="34" charset="0"/>
                <a:cs typeface="Arial" panose="020B0604020202020204" pitchFamily="34" charset="0"/>
              </a:rPr>
              <a:t>kist</a:t>
            </a:r>
            <a:r>
              <a:rPr lang="en-US" sz="2200" kern="1200" dirty="0">
                <a:solidFill>
                  <a:schemeClr val="tx1"/>
                </a:solidFill>
                <a:effectLst/>
                <a:latin typeface="Arial" panose="020B0604020202020204" pitchFamily="34" charset="0"/>
                <a:cs typeface="Arial" panose="020B0604020202020204" pitchFamily="34" charset="0"/>
              </a:rPr>
              <a:t> met de </a:t>
            </a:r>
            <a:r>
              <a:rPr lang="en-US" sz="2200" kern="1200" dirty="0" err="1">
                <a:solidFill>
                  <a:schemeClr val="tx1"/>
                </a:solidFill>
                <a:effectLst/>
                <a:latin typeface="Arial" panose="020B0604020202020204" pitchFamily="34" charset="0"/>
                <a:cs typeface="Arial" panose="020B0604020202020204" pitchFamily="34" charset="0"/>
              </a:rPr>
              <a:t>overledene</a:t>
            </a:r>
            <a:r>
              <a:rPr lang="en-US" sz="2200" kern="1200" dirty="0">
                <a:solidFill>
                  <a:schemeClr val="tx1"/>
                </a:solidFill>
                <a:effectLst/>
                <a:latin typeface="Arial" panose="020B0604020202020204" pitchFamily="34" charset="0"/>
                <a:cs typeface="Arial" panose="020B0604020202020204" pitchFamily="34" charset="0"/>
              </a:rPr>
              <a:t> </a:t>
            </a:r>
            <a:r>
              <a:rPr lang="en-US" sz="2200" kern="1200" dirty="0" err="1">
                <a:solidFill>
                  <a:schemeClr val="tx1"/>
                </a:solidFill>
                <a:effectLst/>
                <a:latin typeface="Arial" panose="020B0604020202020204" pitchFamily="34" charset="0"/>
                <a:cs typeface="Arial" panose="020B0604020202020204" pitchFamily="34" charset="0"/>
              </a:rPr>
              <a:t>wordt</a:t>
            </a:r>
            <a:r>
              <a:rPr lang="en-US" sz="2200" kern="1200" dirty="0">
                <a:solidFill>
                  <a:schemeClr val="tx1"/>
                </a:solidFill>
                <a:effectLst/>
                <a:latin typeface="Arial" panose="020B0604020202020204" pitchFamily="34" charset="0"/>
                <a:cs typeface="Arial" panose="020B0604020202020204" pitchFamily="34" charset="0"/>
              </a:rPr>
              <a:t> met de </a:t>
            </a:r>
            <a:r>
              <a:rPr lang="en-US" sz="2200" kern="1200" dirty="0" err="1">
                <a:solidFill>
                  <a:schemeClr val="tx1"/>
                </a:solidFill>
                <a:effectLst/>
                <a:latin typeface="Arial" panose="020B0604020202020204" pitchFamily="34" charset="0"/>
                <a:cs typeface="Arial" panose="020B0604020202020204" pitchFamily="34" charset="0"/>
              </a:rPr>
              <a:t>rouwauto</a:t>
            </a:r>
            <a:r>
              <a:rPr lang="en-US" sz="2200" kern="1200" dirty="0">
                <a:solidFill>
                  <a:schemeClr val="tx1"/>
                </a:solidFill>
                <a:effectLst/>
                <a:latin typeface="Arial" panose="020B0604020202020204" pitchFamily="34" charset="0"/>
                <a:cs typeface="Arial" panose="020B0604020202020204" pitchFamily="34" charset="0"/>
              </a:rPr>
              <a:t> </a:t>
            </a:r>
            <a:r>
              <a:rPr lang="en-US" sz="2200" kern="1200" dirty="0" err="1">
                <a:solidFill>
                  <a:schemeClr val="tx1"/>
                </a:solidFill>
                <a:effectLst/>
                <a:latin typeface="Arial" panose="020B0604020202020204" pitchFamily="34" charset="0"/>
                <a:cs typeface="Arial" panose="020B0604020202020204" pitchFamily="34" charset="0"/>
              </a:rPr>
              <a:t>naar</a:t>
            </a:r>
            <a:r>
              <a:rPr lang="en-US" sz="2200" kern="1200" dirty="0">
                <a:solidFill>
                  <a:schemeClr val="tx1"/>
                </a:solidFill>
                <a:effectLst/>
                <a:latin typeface="Arial" panose="020B0604020202020204" pitchFamily="34" charset="0"/>
                <a:cs typeface="Arial" panose="020B0604020202020204" pitchFamily="34" charset="0"/>
              </a:rPr>
              <a:t> de </a:t>
            </a:r>
            <a:r>
              <a:rPr lang="en-US" sz="2200" kern="1200" dirty="0" err="1">
                <a:solidFill>
                  <a:schemeClr val="tx1"/>
                </a:solidFill>
                <a:effectLst/>
                <a:latin typeface="Arial" panose="020B0604020202020204" pitchFamily="34" charset="0"/>
                <a:cs typeface="Arial" panose="020B0604020202020204" pitchFamily="34" charset="0"/>
              </a:rPr>
              <a:t>begraafplaats</a:t>
            </a:r>
            <a:r>
              <a:rPr lang="en-US" sz="2200" kern="1200" dirty="0">
                <a:solidFill>
                  <a:schemeClr val="tx1"/>
                </a:solidFill>
                <a:effectLst/>
                <a:latin typeface="Arial" panose="020B0604020202020204" pitchFamily="34" charset="0"/>
                <a:cs typeface="Arial" panose="020B0604020202020204" pitchFamily="34" charset="0"/>
              </a:rPr>
              <a:t> </a:t>
            </a:r>
            <a:r>
              <a:rPr lang="en-US" sz="2200" kern="1200" dirty="0" err="1">
                <a:solidFill>
                  <a:schemeClr val="tx1"/>
                </a:solidFill>
                <a:effectLst/>
                <a:latin typeface="Arial" panose="020B0604020202020204" pitchFamily="34" charset="0"/>
                <a:cs typeface="Arial" panose="020B0604020202020204" pitchFamily="34" charset="0"/>
              </a:rPr>
              <a:t>gebracht</a:t>
            </a:r>
            <a:r>
              <a:rPr lang="en-US" sz="2200" kern="1200" dirty="0">
                <a:solidFill>
                  <a:schemeClr val="tx1"/>
                </a:solidFill>
                <a:effectLst/>
                <a:latin typeface="Arial" panose="020B0604020202020204" pitchFamily="34" charset="0"/>
                <a:cs typeface="Arial" panose="020B0604020202020204" pitchFamily="34" charset="0"/>
              </a:rPr>
              <a:t>. </a:t>
            </a:r>
            <a:r>
              <a:rPr lang="en-US" sz="2200" kern="1200" dirty="0" err="1">
                <a:solidFill>
                  <a:schemeClr val="tx1"/>
                </a:solidFill>
                <a:effectLst/>
                <a:latin typeface="Arial" panose="020B0604020202020204" pitchFamily="34" charset="0"/>
                <a:cs typeface="Arial" panose="020B0604020202020204" pitchFamily="34" charset="0"/>
              </a:rPr>
              <a:t>Niet</a:t>
            </a:r>
            <a:r>
              <a:rPr lang="en-US" sz="2200" kern="1200" dirty="0">
                <a:solidFill>
                  <a:schemeClr val="tx1"/>
                </a:solidFill>
                <a:effectLst/>
                <a:latin typeface="Arial" panose="020B0604020202020204" pitchFamily="34" charset="0"/>
                <a:cs typeface="Arial" panose="020B0604020202020204" pitchFamily="34" charset="0"/>
              </a:rPr>
              <a:t> </a:t>
            </a:r>
            <a:r>
              <a:rPr lang="en-US" sz="2200" kern="1200" dirty="0" err="1">
                <a:solidFill>
                  <a:schemeClr val="tx1"/>
                </a:solidFill>
                <a:effectLst/>
                <a:latin typeface="Arial" panose="020B0604020202020204" pitchFamily="34" charset="0"/>
                <a:cs typeface="Arial" panose="020B0604020202020204" pitchFamily="34" charset="0"/>
              </a:rPr>
              <a:t>iedereen</a:t>
            </a:r>
            <a:r>
              <a:rPr lang="en-US" sz="2200" kern="1200" dirty="0">
                <a:solidFill>
                  <a:schemeClr val="tx1"/>
                </a:solidFill>
                <a:effectLst/>
                <a:latin typeface="Arial" panose="020B0604020202020204" pitchFamily="34" charset="0"/>
                <a:cs typeface="Arial" panose="020B0604020202020204" pitchFamily="34" charset="0"/>
              </a:rPr>
              <a:t> die </a:t>
            </a:r>
            <a:r>
              <a:rPr lang="en-US" sz="2200" kern="1200" dirty="0" err="1">
                <a:solidFill>
                  <a:schemeClr val="tx1"/>
                </a:solidFill>
                <a:effectLst/>
                <a:latin typeface="Arial" panose="020B0604020202020204" pitchFamily="34" charset="0"/>
                <a:cs typeface="Arial" panose="020B0604020202020204" pitchFamily="34" charset="0"/>
              </a:rPr>
              <a:t>ook</a:t>
            </a:r>
            <a:r>
              <a:rPr lang="en-US" sz="2200" kern="1200" dirty="0">
                <a:solidFill>
                  <a:schemeClr val="tx1"/>
                </a:solidFill>
                <a:effectLst/>
                <a:latin typeface="Arial" panose="020B0604020202020204" pitchFamily="34" charset="0"/>
                <a:cs typeface="Arial" panose="020B0604020202020204" pitchFamily="34" charset="0"/>
              </a:rPr>
              <a:t> </a:t>
            </a:r>
            <a:r>
              <a:rPr lang="en-US" sz="2200" kern="1200" dirty="0" err="1">
                <a:solidFill>
                  <a:schemeClr val="tx1"/>
                </a:solidFill>
                <a:effectLst/>
                <a:latin typeface="Arial" panose="020B0604020202020204" pitchFamily="34" charset="0"/>
                <a:cs typeface="Arial" panose="020B0604020202020204" pitchFamily="34" charset="0"/>
              </a:rPr>
              <a:t>bij</a:t>
            </a:r>
            <a:r>
              <a:rPr lang="en-US" sz="2200" kern="1200" dirty="0">
                <a:solidFill>
                  <a:schemeClr val="tx1"/>
                </a:solidFill>
                <a:effectLst/>
                <a:latin typeface="Arial" panose="020B0604020202020204" pitchFamily="34" charset="0"/>
                <a:cs typeface="Arial" panose="020B0604020202020204" pitchFamily="34" charset="0"/>
              </a:rPr>
              <a:t> de </a:t>
            </a:r>
            <a:r>
              <a:rPr lang="en-US" sz="2200" kern="1200" dirty="0" err="1">
                <a:solidFill>
                  <a:schemeClr val="tx1"/>
                </a:solidFill>
                <a:effectLst/>
                <a:latin typeface="Arial" panose="020B0604020202020204" pitchFamily="34" charset="0"/>
                <a:cs typeface="Arial" panose="020B0604020202020204" pitchFamily="34" charset="0"/>
              </a:rPr>
              <a:t>afscheidsdienst</a:t>
            </a:r>
            <a:r>
              <a:rPr lang="en-US" sz="2200" kern="1200" dirty="0">
                <a:solidFill>
                  <a:schemeClr val="tx1"/>
                </a:solidFill>
                <a:effectLst/>
                <a:latin typeface="Arial" panose="020B0604020202020204" pitchFamily="34" charset="0"/>
                <a:cs typeface="Arial" panose="020B0604020202020204" pitchFamily="34" charset="0"/>
              </a:rPr>
              <a:t> </a:t>
            </a:r>
            <a:r>
              <a:rPr lang="en-US" sz="2200" kern="1200" dirty="0" err="1">
                <a:solidFill>
                  <a:schemeClr val="tx1"/>
                </a:solidFill>
                <a:effectLst/>
                <a:latin typeface="Arial" panose="020B0604020202020204" pitchFamily="34" charset="0"/>
                <a:cs typeface="Arial" panose="020B0604020202020204" pitchFamily="34" charset="0"/>
              </a:rPr>
              <a:t>geweest</a:t>
            </a:r>
            <a:r>
              <a:rPr lang="en-US" sz="2200" kern="1200" dirty="0">
                <a:solidFill>
                  <a:schemeClr val="tx1"/>
                </a:solidFill>
                <a:effectLst/>
                <a:latin typeface="Arial" panose="020B0604020202020204" pitchFamily="34" charset="0"/>
                <a:cs typeface="Arial" panose="020B0604020202020204" pitchFamily="34" charset="0"/>
              </a:rPr>
              <a:t> is, </a:t>
            </a:r>
            <a:r>
              <a:rPr lang="en-US" sz="2200" kern="1200" dirty="0" err="1">
                <a:solidFill>
                  <a:schemeClr val="tx1"/>
                </a:solidFill>
                <a:effectLst/>
                <a:latin typeface="Arial" panose="020B0604020202020204" pitchFamily="34" charset="0"/>
                <a:cs typeface="Arial" panose="020B0604020202020204" pitchFamily="34" charset="0"/>
              </a:rPr>
              <a:t>komt</a:t>
            </a:r>
            <a:r>
              <a:rPr lang="en-US" sz="2200" kern="1200" dirty="0">
                <a:solidFill>
                  <a:schemeClr val="tx1"/>
                </a:solidFill>
                <a:effectLst/>
                <a:latin typeface="Arial" panose="020B0604020202020204" pitchFamily="34" charset="0"/>
                <a:cs typeface="Arial" panose="020B0604020202020204" pitchFamily="34" charset="0"/>
              </a:rPr>
              <a:t> </a:t>
            </a:r>
            <a:r>
              <a:rPr lang="en-US" sz="2200" kern="1200" dirty="0" err="1">
                <a:solidFill>
                  <a:schemeClr val="tx1"/>
                </a:solidFill>
                <a:effectLst/>
                <a:latin typeface="Arial" panose="020B0604020202020204" pitchFamily="34" charset="0"/>
                <a:cs typeface="Arial" panose="020B0604020202020204" pitchFamily="34" charset="0"/>
              </a:rPr>
              <a:t>naar</a:t>
            </a:r>
            <a:r>
              <a:rPr lang="en-US" sz="2200" kern="1200" dirty="0">
                <a:solidFill>
                  <a:schemeClr val="tx1"/>
                </a:solidFill>
                <a:effectLst/>
                <a:latin typeface="Arial" panose="020B0604020202020204" pitchFamily="34" charset="0"/>
                <a:cs typeface="Arial" panose="020B0604020202020204" pitchFamily="34" charset="0"/>
              </a:rPr>
              <a:t> de </a:t>
            </a:r>
            <a:r>
              <a:rPr lang="en-US" sz="2200" kern="1200" dirty="0" err="1">
                <a:solidFill>
                  <a:schemeClr val="tx1"/>
                </a:solidFill>
                <a:effectLst/>
                <a:latin typeface="Arial" panose="020B0604020202020204" pitchFamily="34" charset="0"/>
                <a:cs typeface="Arial" panose="020B0604020202020204" pitchFamily="34" charset="0"/>
              </a:rPr>
              <a:t>begraafplaats</a:t>
            </a:r>
            <a:r>
              <a:rPr lang="en-US" sz="2200" kern="1200" dirty="0">
                <a:solidFill>
                  <a:schemeClr val="tx1"/>
                </a:solidFill>
                <a:effectLst/>
                <a:latin typeface="Arial" panose="020B0604020202020204" pitchFamily="34" charset="0"/>
                <a:cs typeface="Arial" panose="020B0604020202020204" pitchFamily="34" charset="0"/>
              </a:rPr>
              <a:t>. Er is al </a:t>
            </a:r>
            <a:r>
              <a:rPr lang="en-US" sz="2200" kern="1200" dirty="0" err="1">
                <a:solidFill>
                  <a:schemeClr val="tx1"/>
                </a:solidFill>
                <a:effectLst/>
                <a:latin typeface="Arial" panose="020B0604020202020204" pitchFamily="34" charset="0"/>
                <a:cs typeface="Arial" panose="020B0604020202020204" pitchFamily="34" charset="0"/>
              </a:rPr>
              <a:t>een</a:t>
            </a:r>
            <a:r>
              <a:rPr lang="en-US" sz="2200" kern="1200" dirty="0">
                <a:solidFill>
                  <a:schemeClr val="tx1"/>
                </a:solidFill>
                <a:effectLst/>
                <a:latin typeface="Arial" panose="020B0604020202020204" pitchFamily="34" charset="0"/>
                <a:cs typeface="Arial" panose="020B0604020202020204" pitchFamily="34" charset="0"/>
              </a:rPr>
              <a:t>  gat </a:t>
            </a:r>
            <a:r>
              <a:rPr lang="en-US" sz="2200" kern="1200" dirty="0" err="1">
                <a:solidFill>
                  <a:schemeClr val="tx1"/>
                </a:solidFill>
                <a:effectLst/>
                <a:latin typeface="Arial" panose="020B0604020202020204" pitchFamily="34" charset="0"/>
                <a:cs typeface="Arial" panose="020B0604020202020204" pitchFamily="34" charset="0"/>
              </a:rPr>
              <a:t>gegraven</a:t>
            </a:r>
            <a:r>
              <a:rPr lang="en-US" sz="2200" kern="1200" dirty="0">
                <a:solidFill>
                  <a:schemeClr val="tx1"/>
                </a:solidFill>
                <a:effectLst/>
                <a:latin typeface="Arial" panose="020B0604020202020204" pitchFamily="34" charset="0"/>
                <a:cs typeface="Arial" panose="020B0604020202020204" pitchFamily="34" charset="0"/>
              </a:rPr>
              <a:t> </a:t>
            </a:r>
            <a:r>
              <a:rPr lang="en-US" sz="2200" kern="1200" dirty="0" err="1">
                <a:solidFill>
                  <a:schemeClr val="tx1"/>
                </a:solidFill>
                <a:effectLst/>
                <a:latin typeface="Arial" panose="020B0604020202020204" pitchFamily="34" charset="0"/>
                <a:cs typeface="Arial" panose="020B0604020202020204" pitchFamily="34" charset="0"/>
              </a:rPr>
              <a:t>als</a:t>
            </a:r>
            <a:r>
              <a:rPr lang="en-US" sz="2200" kern="1200" dirty="0">
                <a:solidFill>
                  <a:schemeClr val="tx1"/>
                </a:solidFill>
                <a:effectLst/>
                <a:latin typeface="Arial" panose="020B0604020202020204" pitchFamily="34" charset="0"/>
                <a:cs typeface="Arial" panose="020B0604020202020204" pitchFamily="34" charset="0"/>
              </a:rPr>
              <a:t> </a:t>
            </a:r>
            <a:r>
              <a:rPr lang="en-US" sz="2200" kern="1200" dirty="0" err="1">
                <a:solidFill>
                  <a:schemeClr val="tx1"/>
                </a:solidFill>
                <a:effectLst/>
                <a:latin typeface="Arial" panose="020B0604020202020204" pitchFamily="34" charset="0"/>
                <a:cs typeface="Arial" panose="020B0604020202020204" pitchFamily="34" charset="0"/>
              </a:rPr>
              <a:t>iedereen</a:t>
            </a:r>
            <a:r>
              <a:rPr lang="en-US" sz="2200" kern="1200" dirty="0">
                <a:solidFill>
                  <a:schemeClr val="tx1"/>
                </a:solidFill>
                <a:effectLst/>
                <a:latin typeface="Arial" panose="020B0604020202020204" pitchFamily="34" charset="0"/>
                <a:cs typeface="Arial" panose="020B0604020202020204" pitchFamily="34" charset="0"/>
              </a:rPr>
              <a:t> is </a:t>
            </a:r>
            <a:r>
              <a:rPr lang="en-US" sz="2200" kern="1200" dirty="0" err="1">
                <a:solidFill>
                  <a:schemeClr val="tx1"/>
                </a:solidFill>
                <a:effectLst/>
                <a:latin typeface="Arial" panose="020B0604020202020204" pitchFamily="34" charset="0"/>
                <a:cs typeface="Arial" panose="020B0604020202020204" pitchFamily="34" charset="0"/>
              </a:rPr>
              <a:t>aangekomen</a:t>
            </a:r>
            <a:r>
              <a:rPr lang="en-US" sz="2200" kern="1200" dirty="0">
                <a:solidFill>
                  <a:schemeClr val="tx1"/>
                </a:solidFill>
                <a:effectLst/>
                <a:latin typeface="Arial" panose="020B0604020202020204" pitchFamily="34" charset="0"/>
                <a:cs typeface="Arial" panose="020B0604020202020204" pitchFamily="34" charset="0"/>
              </a:rPr>
              <a:t>. </a:t>
            </a:r>
            <a:r>
              <a:rPr lang="en-US" sz="2200" kern="1200" dirty="0" err="1">
                <a:solidFill>
                  <a:schemeClr val="tx1"/>
                </a:solidFill>
                <a:effectLst/>
                <a:latin typeface="Arial" panose="020B0604020202020204" pitchFamily="34" charset="0"/>
                <a:cs typeface="Arial" panose="020B0604020202020204" pitchFamily="34" charset="0"/>
              </a:rPr>
              <a:t>Zo’n</a:t>
            </a:r>
            <a:r>
              <a:rPr lang="en-US" sz="2200" kern="1200" dirty="0">
                <a:solidFill>
                  <a:schemeClr val="tx1"/>
                </a:solidFill>
                <a:effectLst/>
                <a:latin typeface="Arial" panose="020B0604020202020204" pitchFamily="34" charset="0"/>
                <a:cs typeface="Arial" panose="020B0604020202020204" pitchFamily="34" charset="0"/>
              </a:rPr>
              <a:t> gat is </a:t>
            </a:r>
            <a:r>
              <a:rPr lang="en-US" sz="2200" kern="1200" dirty="0" err="1">
                <a:solidFill>
                  <a:schemeClr val="tx1"/>
                </a:solidFill>
                <a:effectLst/>
                <a:latin typeface="Arial" panose="020B0604020202020204" pitchFamily="34" charset="0"/>
                <a:cs typeface="Arial" panose="020B0604020202020204" pitchFamily="34" charset="0"/>
              </a:rPr>
              <a:t>ongeveer</a:t>
            </a:r>
            <a:r>
              <a:rPr lang="en-US" sz="2200" kern="1200" dirty="0">
                <a:solidFill>
                  <a:schemeClr val="tx1"/>
                </a:solidFill>
                <a:effectLst/>
                <a:latin typeface="Arial" panose="020B0604020202020204" pitchFamily="34" charset="0"/>
                <a:cs typeface="Arial" panose="020B0604020202020204" pitchFamily="34" charset="0"/>
              </a:rPr>
              <a:t> 1,20 meter </a:t>
            </a:r>
            <a:r>
              <a:rPr lang="en-US" sz="2200" kern="1200" dirty="0" err="1">
                <a:solidFill>
                  <a:schemeClr val="tx1"/>
                </a:solidFill>
                <a:effectLst/>
                <a:latin typeface="Arial" panose="020B0604020202020204" pitchFamily="34" charset="0"/>
                <a:cs typeface="Arial" panose="020B0604020202020204" pitchFamily="34" charset="0"/>
              </a:rPr>
              <a:t>diep</a:t>
            </a:r>
            <a:r>
              <a:rPr lang="en-US" sz="2200" kern="1200" dirty="0">
                <a:solidFill>
                  <a:schemeClr val="tx1"/>
                </a:solidFill>
                <a:effectLst/>
                <a:latin typeface="Arial" panose="020B0604020202020204" pitchFamily="34" charset="0"/>
                <a:cs typeface="Arial" panose="020B0604020202020204" pitchFamily="34" charset="0"/>
              </a:rPr>
              <a:t>. De </a:t>
            </a:r>
            <a:r>
              <a:rPr lang="en-US" sz="2200" kern="1200" dirty="0" err="1">
                <a:solidFill>
                  <a:schemeClr val="tx1"/>
                </a:solidFill>
                <a:effectLst/>
                <a:latin typeface="Arial" panose="020B0604020202020204" pitchFamily="34" charset="0"/>
                <a:cs typeface="Arial" panose="020B0604020202020204" pitchFamily="34" charset="0"/>
              </a:rPr>
              <a:t>kist</a:t>
            </a:r>
            <a:r>
              <a:rPr lang="en-US" sz="2200" kern="1200" dirty="0">
                <a:solidFill>
                  <a:schemeClr val="tx1"/>
                </a:solidFill>
                <a:effectLst/>
                <a:latin typeface="Arial" panose="020B0604020202020204" pitchFamily="34" charset="0"/>
                <a:cs typeface="Arial" panose="020B0604020202020204" pitchFamily="34" charset="0"/>
              </a:rPr>
              <a:t> </a:t>
            </a:r>
            <a:r>
              <a:rPr lang="en-US" sz="2200" kern="1200" dirty="0" err="1">
                <a:solidFill>
                  <a:schemeClr val="tx1"/>
                </a:solidFill>
                <a:effectLst/>
                <a:latin typeface="Arial" panose="020B0604020202020204" pitchFamily="34" charset="0"/>
                <a:cs typeface="Arial" panose="020B0604020202020204" pitchFamily="34" charset="0"/>
              </a:rPr>
              <a:t>wordt</a:t>
            </a:r>
            <a:r>
              <a:rPr lang="en-US" sz="2200" kern="1200" dirty="0">
                <a:solidFill>
                  <a:schemeClr val="tx1"/>
                </a:solidFill>
                <a:effectLst/>
                <a:latin typeface="Arial" panose="020B0604020202020204" pitchFamily="34" charset="0"/>
                <a:cs typeface="Arial" panose="020B0604020202020204" pitchFamily="34" charset="0"/>
              </a:rPr>
              <a:t> op </a:t>
            </a:r>
            <a:r>
              <a:rPr lang="en-US" sz="2200" kern="1200" dirty="0" err="1">
                <a:solidFill>
                  <a:schemeClr val="tx1"/>
                </a:solidFill>
                <a:effectLst/>
                <a:latin typeface="Arial" panose="020B0604020202020204" pitchFamily="34" charset="0"/>
                <a:cs typeface="Arial" panose="020B0604020202020204" pitchFamily="34" charset="0"/>
              </a:rPr>
              <a:t>een</a:t>
            </a:r>
            <a:r>
              <a:rPr lang="en-US" sz="2200" kern="1200" dirty="0">
                <a:solidFill>
                  <a:schemeClr val="tx1"/>
                </a:solidFill>
                <a:effectLst/>
                <a:latin typeface="Arial" panose="020B0604020202020204" pitchFamily="34" charset="0"/>
                <a:cs typeface="Arial" panose="020B0604020202020204" pitchFamily="34" charset="0"/>
              </a:rPr>
              <a:t> </a:t>
            </a:r>
            <a:r>
              <a:rPr lang="en-US" sz="2200" kern="1200" dirty="0" err="1">
                <a:solidFill>
                  <a:schemeClr val="tx1"/>
                </a:solidFill>
                <a:effectLst/>
                <a:latin typeface="Arial" panose="020B0604020202020204" pitchFamily="34" charset="0"/>
                <a:cs typeface="Arial" panose="020B0604020202020204" pitchFamily="34" charset="0"/>
              </a:rPr>
              <a:t>soort</a:t>
            </a:r>
            <a:r>
              <a:rPr lang="en-US" sz="2200" kern="1200" dirty="0">
                <a:solidFill>
                  <a:schemeClr val="tx1"/>
                </a:solidFill>
                <a:effectLst/>
                <a:latin typeface="Arial" panose="020B0604020202020204" pitchFamily="34" charset="0"/>
                <a:cs typeface="Arial" panose="020B0604020202020204" pitchFamily="34" charset="0"/>
              </a:rPr>
              <a:t> lift </a:t>
            </a:r>
            <a:r>
              <a:rPr lang="en-US" sz="2200" kern="1200" dirty="0" err="1">
                <a:solidFill>
                  <a:schemeClr val="tx1"/>
                </a:solidFill>
                <a:effectLst/>
                <a:latin typeface="Arial" panose="020B0604020202020204" pitchFamily="34" charset="0"/>
                <a:cs typeface="Arial" panose="020B0604020202020204" pitchFamily="34" charset="0"/>
              </a:rPr>
              <a:t>gezet</a:t>
            </a:r>
            <a:r>
              <a:rPr lang="en-US" sz="2200" kern="1200" dirty="0">
                <a:solidFill>
                  <a:schemeClr val="tx1"/>
                </a:solidFill>
                <a:effectLst/>
                <a:latin typeface="Arial" panose="020B0604020202020204" pitchFamily="34" charset="0"/>
                <a:cs typeface="Arial" panose="020B0604020202020204" pitchFamily="34" charset="0"/>
              </a:rPr>
              <a:t> die later </a:t>
            </a:r>
            <a:r>
              <a:rPr lang="en-US" sz="2200" kern="1200" dirty="0" err="1">
                <a:solidFill>
                  <a:schemeClr val="tx1"/>
                </a:solidFill>
                <a:effectLst/>
                <a:latin typeface="Arial" panose="020B0604020202020204" pitchFamily="34" charset="0"/>
                <a:cs typeface="Arial" panose="020B0604020202020204" pitchFamily="34" charset="0"/>
              </a:rPr>
              <a:t>naar</a:t>
            </a:r>
            <a:r>
              <a:rPr lang="en-US" sz="2200" kern="1200" dirty="0">
                <a:solidFill>
                  <a:schemeClr val="tx1"/>
                </a:solidFill>
                <a:effectLst/>
                <a:latin typeface="Arial" panose="020B0604020202020204" pitchFamily="34" charset="0"/>
                <a:cs typeface="Arial" panose="020B0604020202020204" pitchFamily="34" charset="0"/>
              </a:rPr>
              <a:t> </a:t>
            </a:r>
            <a:r>
              <a:rPr lang="en-US" sz="2200" kern="1200" dirty="0" err="1">
                <a:solidFill>
                  <a:schemeClr val="tx1"/>
                </a:solidFill>
                <a:effectLst/>
                <a:latin typeface="Arial" panose="020B0604020202020204" pitchFamily="34" charset="0"/>
                <a:cs typeface="Arial" panose="020B0604020202020204" pitchFamily="34" charset="0"/>
              </a:rPr>
              <a:t>beneden</a:t>
            </a:r>
            <a:r>
              <a:rPr lang="en-US" sz="2200" kern="1200" dirty="0">
                <a:solidFill>
                  <a:schemeClr val="tx1"/>
                </a:solidFill>
                <a:effectLst/>
                <a:latin typeface="Arial" panose="020B0604020202020204" pitchFamily="34" charset="0"/>
                <a:cs typeface="Arial" panose="020B0604020202020204" pitchFamily="34" charset="0"/>
              </a:rPr>
              <a:t> </a:t>
            </a:r>
            <a:r>
              <a:rPr lang="en-US" sz="2200" kern="1200" dirty="0" err="1">
                <a:solidFill>
                  <a:schemeClr val="tx1"/>
                </a:solidFill>
                <a:effectLst/>
                <a:latin typeface="Arial" panose="020B0604020202020204" pitchFamily="34" charset="0"/>
                <a:cs typeface="Arial" panose="020B0604020202020204" pitchFamily="34" charset="0"/>
              </a:rPr>
              <a:t>kan.</a:t>
            </a:r>
            <a:r>
              <a:rPr lang="en-US" sz="2200" kern="1200" dirty="0">
                <a:solidFill>
                  <a:schemeClr val="tx1"/>
                </a:solidFill>
                <a:effectLst/>
                <a:latin typeface="Arial" panose="020B0604020202020204" pitchFamily="34" charset="0"/>
                <a:cs typeface="Arial" panose="020B0604020202020204" pitchFamily="34" charset="0"/>
              </a:rPr>
              <a:t> Soms is </a:t>
            </a:r>
            <a:r>
              <a:rPr lang="en-US" sz="2200" kern="1200" dirty="0" err="1">
                <a:solidFill>
                  <a:schemeClr val="tx1"/>
                </a:solidFill>
                <a:effectLst/>
                <a:latin typeface="Arial" panose="020B0604020202020204" pitchFamily="34" charset="0"/>
                <a:cs typeface="Arial" panose="020B0604020202020204" pitchFamily="34" charset="0"/>
              </a:rPr>
              <a:t>dit</a:t>
            </a:r>
            <a:r>
              <a:rPr lang="en-US" sz="2200" kern="1200" dirty="0">
                <a:solidFill>
                  <a:schemeClr val="tx1"/>
                </a:solidFill>
                <a:effectLst/>
                <a:latin typeface="Arial" panose="020B0604020202020204" pitchFamily="34" charset="0"/>
                <a:cs typeface="Arial" panose="020B0604020202020204" pitchFamily="34" charset="0"/>
              </a:rPr>
              <a:t> </a:t>
            </a:r>
            <a:r>
              <a:rPr lang="en-US" sz="2200" kern="1200" dirty="0" err="1">
                <a:solidFill>
                  <a:schemeClr val="tx1"/>
                </a:solidFill>
                <a:effectLst/>
                <a:latin typeface="Arial" panose="020B0604020202020204" pitchFamily="34" charset="0"/>
                <a:cs typeface="Arial" panose="020B0604020202020204" pitchFamily="34" charset="0"/>
              </a:rPr>
              <a:t>een</a:t>
            </a:r>
            <a:r>
              <a:rPr lang="en-US" sz="2200" kern="1200" dirty="0">
                <a:solidFill>
                  <a:schemeClr val="tx1"/>
                </a:solidFill>
                <a:effectLst/>
                <a:latin typeface="Arial" panose="020B0604020202020204" pitchFamily="34" charset="0"/>
                <a:cs typeface="Arial" panose="020B0604020202020204" pitchFamily="34" charset="0"/>
              </a:rPr>
              <a:t> moment </a:t>
            </a:r>
            <a:r>
              <a:rPr lang="en-US" sz="2200" kern="1200" dirty="0" err="1">
                <a:solidFill>
                  <a:schemeClr val="tx1"/>
                </a:solidFill>
                <a:effectLst/>
                <a:latin typeface="Arial" panose="020B0604020202020204" pitchFamily="34" charset="0"/>
                <a:cs typeface="Arial" panose="020B0604020202020204" pitchFamily="34" charset="0"/>
              </a:rPr>
              <a:t>dat</a:t>
            </a:r>
            <a:r>
              <a:rPr lang="en-US" sz="2200" kern="1200" dirty="0">
                <a:solidFill>
                  <a:schemeClr val="tx1"/>
                </a:solidFill>
                <a:effectLst/>
                <a:latin typeface="Arial" panose="020B0604020202020204" pitchFamily="34" charset="0"/>
                <a:cs typeface="Arial" panose="020B0604020202020204" pitchFamily="34" charset="0"/>
              </a:rPr>
              <a:t> </a:t>
            </a:r>
            <a:r>
              <a:rPr lang="en-US" sz="2200" kern="1200" dirty="0" err="1">
                <a:solidFill>
                  <a:schemeClr val="tx1"/>
                </a:solidFill>
                <a:effectLst/>
                <a:latin typeface="Arial" panose="020B0604020202020204" pitchFamily="34" charset="0"/>
                <a:cs typeface="Arial" panose="020B0604020202020204" pitchFamily="34" charset="0"/>
              </a:rPr>
              <a:t>mensen</a:t>
            </a:r>
            <a:r>
              <a:rPr lang="en-US" sz="2200" kern="1200" dirty="0">
                <a:solidFill>
                  <a:schemeClr val="tx1"/>
                </a:solidFill>
                <a:effectLst/>
                <a:latin typeface="Arial" panose="020B0604020202020204" pitchFamily="34" charset="0"/>
                <a:cs typeface="Arial" panose="020B0604020202020204" pitchFamily="34" charset="0"/>
              </a:rPr>
              <a:t> </a:t>
            </a:r>
            <a:r>
              <a:rPr lang="en-US" sz="2200" kern="1200" dirty="0" err="1">
                <a:solidFill>
                  <a:schemeClr val="tx1"/>
                </a:solidFill>
                <a:effectLst/>
                <a:latin typeface="Arial" panose="020B0604020202020204" pitchFamily="34" charset="0"/>
                <a:cs typeface="Arial" panose="020B0604020202020204" pitchFamily="34" charset="0"/>
              </a:rPr>
              <a:t>nog</a:t>
            </a:r>
            <a:r>
              <a:rPr lang="en-US" sz="2200" kern="1200" dirty="0">
                <a:solidFill>
                  <a:schemeClr val="tx1"/>
                </a:solidFill>
                <a:effectLst/>
                <a:latin typeface="Arial" panose="020B0604020202020204" pitchFamily="34" charset="0"/>
                <a:cs typeface="Arial" panose="020B0604020202020204" pitchFamily="34" charset="0"/>
              </a:rPr>
              <a:t> wat </a:t>
            </a:r>
            <a:r>
              <a:rPr lang="en-US" sz="2200" kern="1200" dirty="0" err="1">
                <a:solidFill>
                  <a:schemeClr val="tx1"/>
                </a:solidFill>
                <a:effectLst/>
                <a:latin typeface="Arial" panose="020B0604020202020204" pitchFamily="34" charset="0"/>
                <a:cs typeface="Arial" panose="020B0604020202020204" pitchFamily="34" charset="0"/>
              </a:rPr>
              <a:t>zeggen</a:t>
            </a:r>
            <a:r>
              <a:rPr lang="en-US" sz="2200" kern="1200" dirty="0">
                <a:solidFill>
                  <a:schemeClr val="tx1"/>
                </a:solidFill>
                <a:effectLst/>
                <a:latin typeface="Arial" panose="020B0604020202020204" pitchFamily="34" charset="0"/>
                <a:cs typeface="Arial" panose="020B0604020202020204" pitchFamily="34" charset="0"/>
              </a:rPr>
              <a:t>, of ze </a:t>
            </a:r>
            <a:r>
              <a:rPr lang="en-US" sz="2200" kern="1200" dirty="0" err="1">
                <a:solidFill>
                  <a:schemeClr val="tx1"/>
                </a:solidFill>
                <a:effectLst/>
                <a:latin typeface="Arial" panose="020B0604020202020204" pitchFamily="34" charset="0"/>
                <a:cs typeface="Arial" panose="020B0604020202020204" pitchFamily="34" charset="0"/>
              </a:rPr>
              <a:t>gooien</a:t>
            </a:r>
            <a:r>
              <a:rPr lang="en-US" sz="2200" kern="1200" dirty="0">
                <a:solidFill>
                  <a:schemeClr val="tx1"/>
                </a:solidFill>
                <a:effectLst/>
                <a:latin typeface="Arial" panose="020B0604020202020204" pitchFamily="34" charset="0"/>
                <a:cs typeface="Arial" panose="020B0604020202020204" pitchFamily="34" charset="0"/>
              </a:rPr>
              <a:t> </a:t>
            </a:r>
            <a:r>
              <a:rPr lang="en-US" sz="2200" kern="1200" dirty="0" err="1">
                <a:solidFill>
                  <a:schemeClr val="tx1"/>
                </a:solidFill>
                <a:effectLst/>
                <a:latin typeface="Arial" panose="020B0604020202020204" pitchFamily="34" charset="0"/>
                <a:cs typeface="Arial" panose="020B0604020202020204" pitchFamily="34" charset="0"/>
              </a:rPr>
              <a:t>als</a:t>
            </a:r>
            <a:r>
              <a:rPr lang="en-US" sz="2200" kern="1200" dirty="0">
                <a:solidFill>
                  <a:schemeClr val="tx1"/>
                </a:solidFill>
                <a:effectLst/>
                <a:latin typeface="Arial" panose="020B0604020202020204" pitchFamily="34" charset="0"/>
                <a:cs typeface="Arial" panose="020B0604020202020204" pitchFamily="34" charset="0"/>
              </a:rPr>
              <a:t> </a:t>
            </a:r>
            <a:r>
              <a:rPr lang="en-US" sz="2200" kern="1200" dirty="0" err="1">
                <a:solidFill>
                  <a:schemeClr val="tx1"/>
                </a:solidFill>
                <a:effectLst/>
                <a:latin typeface="Arial" panose="020B0604020202020204" pitchFamily="34" charset="0"/>
                <a:cs typeface="Arial" panose="020B0604020202020204" pitchFamily="34" charset="0"/>
              </a:rPr>
              <a:t>laatste</a:t>
            </a:r>
            <a:r>
              <a:rPr lang="en-US" sz="2200" kern="1200" dirty="0">
                <a:solidFill>
                  <a:schemeClr val="tx1"/>
                </a:solidFill>
                <a:effectLst/>
                <a:latin typeface="Arial" panose="020B0604020202020204" pitchFamily="34" charset="0"/>
                <a:cs typeface="Arial" panose="020B0604020202020204" pitchFamily="34" charset="0"/>
              </a:rPr>
              <a:t> </a:t>
            </a:r>
            <a:r>
              <a:rPr lang="en-US" sz="2200" kern="1200" dirty="0" err="1">
                <a:solidFill>
                  <a:schemeClr val="tx1"/>
                </a:solidFill>
                <a:effectLst/>
                <a:latin typeface="Arial" panose="020B0604020202020204" pitchFamily="34" charset="0"/>
                <a:cs typeface="Arial" panose="020B0604020202020204" pitchFamily="34" charset="0"/>
              </a:rPr>
              <a:t>afscheid</a:t>
            </a:r>
            <a:r>
              <a:rPr lang="en-US" sz="2200" kern="1200" dirty="0">
                <a:solidFill>
                  <a:schemeClr val="tx1"/>
                </a:solidFill>
                <a:effectLst/>
                <a:latin typeface="Arial" panose="020B0604020202020204" pitchFamily="34" charset="0"/>
                <a:cs typeface="Arial" panose="020B0604020202020204" pitchFamily="34" charset="0"/>
              </a:rPr>
              <a:t> </a:t>
            </a:r>
            <a:r>
              <a:rPr lang="en-US" sz="2200" kern="1200" dirty="0" err="1">
                <a:solidFill>
                  <a:schemeClr val="tx1"/>
                </a:solidFill>
                <a:effectLst/>
                <a:latin typeface="Arial" panose="020B0604020202020204" pitchFamily="34" charset="0"/>
                <a:cs typeface="Arial" panose="020B0604020202020204" pitchFamily="34" charset="0"/>
              </a:rPr>
              <a:t>een</a:t>
            </a:r>
            <a:r>
              <a:rPr lang="en-US" sz="2200" kern="1200" dirty="0">
                <a:solidFill>
                  <a:schemeClr val="tx1"/>
                </a:solidFill>
                <a:effectLst/>
                <a:latin typeface="Arial" panose="020B0604020202020204" pitchFamily="34" charset="0"/>
                <a:cs typeface="Arial" panose="020B0604020202020204" pitchFamily="34" charset="0"/>
              </a:rPr>
              <a:t> </a:t>
            </a:r>
            <a:r>
              <a:rPr lang="en-US" sz="2200" kern="1200" dirty="0" err="1">
                <a:solidFill>
                  <a:schemeClr val="tx1"/>
                </a:solidFill>
                <a:effectLst/>
                <a:latin typeface="Arial" panose="020B0604020202020204" pitchFamily="34" charset="0"/>
                <a:cs typeface="Arial" panose="020B0604020202020204" pitchFamily="34" charset="0"/>
              </a:rPr>
              <a:t>bloem</a:t>
            </a:r>
            <a:r>
              <a:rPr lang="en-US" sz="2200" kern="1200" dirty="0">
                <a:solidFill>
                  <a:schemeClr val="tx1"/>
                </a:solidFill>
                <a:effectLst/>
                <a:latin typeface="Arial" panose="020B0604020202020204" pitchFamily="34" charset="0"/>
                <a:cs typeface="Arial" panose="020B0604020202020204" pitchFamily="34" charset="0"/>
              </a:rPr>
              <a:t> of wat </a:t>
            </a:r>
            <a:r>
              <a:rPr lang="en-US" sz="2200" kern="1200" dirty="0" err="1">
                <a:solidFill>
                  <a:schemeClr val="tx1"/>
                </a:solidFill>
                <a:effectLst/>
                <a:latin typeface="Arial" panose="020B0604020202020204" pitchFamily="34" charset="0"/>
                <a:cs typeface="Arial" panose="020B0604020202020204" pitchFamily="34" charset="0"/>
              </a:rPr>
              <a:t>zand</a:t>
            </a:r>
            <a:r>
              <a:rPr lang="en-US" sz="2200" kern="1200" dirty="0">
                <a:solidFill>
                  <a:schemeClr val="tx1"/>
                </a:solidFill>
                <a:effectLst/>
                <a:latin typeface="Arial" panose="020B0604020202020204" pitchFamily="34" charset="0"/>
                <a:cs typeface="Arial" panose="020B0604020202020204" pitchFamily="34" charset="0"/>
              </a:rPr>
              <a:t> op de </a:t>
            </a:r>
            <a:r>
              <a:rPr lang="en-US" sz="2200" kern="1200" dirty="0" err="1">
                <a:solidFill>
                  <a:schemeClr val="tx1"/>
                </a:solidFill>
                <a:effectLst/>
                <a:latin typeface="Arial" panose="020B0604020202020204" pitchFamily="34" charset="0"/>
                <a:cs typeface="Arial" panose="020B0604020202020204" pitchFamily="34" charset="0"/>
              </a:rPr>
              <a:t>kist</a:t>
            </a:r>
            <a:r>
              <a:rPr lang="en-US" sz="2200" kern="1200" dirty="0">
                <a:solidFill>
                  <a:schemeClr val="tx1"/>
                </a:solidFill>
                <a:effectLst/>
                <a:latin typeface="Arial" panose="020B0604020202020204" pitchFamily="34" charset="0"/>
                <a:cs typeface="Arial" panose="020B0604020202020204" pitchFamily="34" charset="0"/>
              </a:rPr>
              <a:t>. </a:t>
            </a:r>
            <a:r>
              <a:rPr lang="en-US" sz="2200" kern="1200" dirty="0" err="1">
                <a:solidFill>
                  <a:schemeClr val="tx1"/>
                </a:solidFill>
                <a:effectLst/>
                <a:latin typeface="Arial" panose="020B0604020202020204" pitchFamily="34" charset="0"/>
                <a:cs typeface="Arial" panose="020B0604020202020204" pitchFamily="34" charset="0"/>
              </a:rPr>
              <a:t>Mensen</a:t>
            </a:r>
            <a:r>
              <a:rPr lang="en-US" sz="2200" kern="1200" dirty="0">
                <a:solidFill>
                  <a:schemeClr val="tx1"/>
                </a:solidFill>
                <a:effectLst/>
                <a:latin typeface="Arial" panose="020B0604020202020204" pitchFamily="34" charset="0"/>
                <a:cs typeface="Arial" panose="020B0604020202020204" pitchFamily="34" charset="0"/>
              </a:rPr>
              <a:t> van de </a:t>
            </a:r>
            <a:r>
              <a:rPr lang="en-US" sz="2200" kern="1200" dirty="0" err="1">
                <a:solidFill>
                  <a:schemeClr val="tx1"/>
                </a:solidFill>
                <a:effectLst/>
                <a:latin typeface="Arial" panose="020B0604020202020204" pitchFamily="34" charset="0"/>
                <a:cs typeface="Arial" panose="020B0604020202020204" pitchFamily="34" charset="0"/>
              </a:rPr>
              <a:t>begrafenisonderneming</a:t>
            </a:r>
            <a:r>
              <a:rPr lang="en-US" sz="2200" kern="1200" dirty="0">
                <a:solidFill>
                  <a:schemeClr val="tx1"/>
                </a:solidFill>
                <a:effectLst/>
                <a:latin typeface="Arial" panose="020B0604020202020204" pitchFamily="34" charset="0"/>
                <a:cs typeface="Arial" panose="020B0604020202020204" pitchFamily="34" charset="0"/>
              </a:rPr>
              <a:t> laten de </a:t>
            </a:r>
            <a:r>
              <a:rPr lang="en-US" sz="2200" kern="1200" dirty="0" err="1">
                <a:solidFill>
                  <a:schemeClr val="tx1"/>
                </a:solidFill>
                <a:effectLst/>
                <a:latin typeface="Arial" panose="020B0604020202020204" pitchFamily="34" charset="0"/>
                <a:cs typeface="Arial" panose="020B0604020202020204" pitchFamily="34" charset="0"/>
              </a:rPr>
              <a:t>kist</a:t>
            </a:r>
            <a:r>
              <a:rPr lang="en-US" sz="2200" kern="1200" dirty="0">
                <a:solidFill>
                  <a:schemeClr val="tx1"/>
                </a:solidFill>
                <a:effectLst/>
                <a:latin typeface="Arial" panose="020B0604020202020204" pitchFamily="34" charset="0"/>
                <a:cs typeface="Arial" panose="020B0604020202020204" pitchFamily="34" charset="0"/>
              </a:rPr>
              <a:t> </a:t>
            </a:r>
            <a:r>
              <a:rPr lang="en-US" sz="2200" kern="1200" dirty="0" err="1">
                <a:solidFill>
                  <a:schemeClr val="tx1"/>
                </a:solidFill>
                <a:effectLst/>
                <a:latin typeface="Arial" panose="020B0604020202020204" pitchFamily="34" charset="0"/>
                <a:cs typeface="Arial" panose="020B0604020202020204" pitchFamily="34" charset="0"/>
              </a:rPr>
              <a:t>zakken</a:t>
            </a:r>
            <a:r>
              <a:rPr lang="en-US" sz="2200" kern="1200" dirty="0">
                <a:solidFill>
                  <a:schemeClr val="tx1"/>
                </a:solidFill>
                <a:effectLst/>
                <a:latin typeface="Arial" panose="020B0604020202020204" pitchFamily="34" charset="0"/>
                <a:cs typeface="Arial" panose="020B0604020202020204" pitchFamily="34" charset="0"/>
              </a:rPr>
              <a:t>. </a:t>
            </a:r>
            <a:r>
              <a:rPr lang="en-US" sz="2200" kern="1200" dirty="0" err="1">
                <a:solidFill>
                  <a:schemeClr val="tx1"/>
                </a:solidFill>
                <a:effectLst/>
                <a:latin typeface="Arial" panose="020B0604020202020204" pitchFamily="34" charset="0"/>
                <a:cs typeface="Arial" panose="020B0604020202020204" pitchFamily="34" charset="0"/>
              </a:rPr>
              <a:t>Hier</a:t>
            </a:r>
            <a:r>
              <a:rPr lang="en-US" sz="2200" kern="1200" dirty="0">
                <a:solidFill>
                  <a:schemeClr val="tx1"/>
                </a:solidFill>
                <a:effectLst/>
                <a:latin typeface="Arial" panose="020B0604020202020204" pitchFamily="34" charset="0"/>
                <a:cs typeface="Arial" panose="020B0604020202020204" pitchFamily="34" charset="0"/>
              </a:rPr>
              <a:t> mag je </a:t>
            </a:r>
            <a:r>
              <a:rPr lang="en-US" sz="2200" kern="1200" dirty="0" err="1">
                <a:solidFill>
                  <a:schemeClr val="tx1"/>
                </a:solidFill>
                <a:effectLst/>
                <a:latin typeface="Arial" panose="020B0604020202020204" pitchFamily="34" charset="0"/>
                <a:cs typeface="Arial" panose="020B0604020202020204" pitchFamily="34" charset="0"/>
              </a:rPr>
              <a:t>als</a:t>
            </a:r>
            <a:r>
              <a:rPr lang="en-US" sz="2200" kern="1200" dirty="0">
                <a:solidFill>
                  <a:schemeClr val="tx1"/>
                </a:solidFill>
                <a:effectLst/>
                <a:latin typeface="Arial" panose="020B0604020202020204" pitchFamily="34" charset="0"/>
                <a:cs typeface="Arial" panose="020B0604020202020204" pitchFamily="34" charset="0"/>
              </a:rPr>
              <a:t> </a:t>
            </a:r>
            <a:r>
              <a:rPr lang="en-US" sz="2200" kern="1200" dirty="0" err="1">
                <a:solidFill>
                  <a:schemeClr val="tx1"/>
                </a:solidFill>
                <a:effectLst/>
                <a:latin typeface="Arial" panose="020B0604020202020204" pitchFamily="34" charset="0"/>
                <a:cs typeface="Arial" panose="020B0604020202020204" pitchFamily="34" charset="0"/>
              </a:rPr>
              <a:t>familie</a:t>
            </a:r>
            <a:r>
              <a:rPr lang="en-US" sz="2200" kern="1200" dirty="0">
                <a:solidFill>
                  <a:schemeClr val="tx1"/>
                </a:solidFill>
                <a:effectLst/>
                <a:latin typeface="Arial" panose="020B0604020202020204" pitchFamily="34" charset="0"/>
                <a:cs typeface="Arial" panose="020B0604020202020204" pitchFamily="34" charset="0"/>
              </a:rPr>
              <a:t> </a:t>
            </a:r>
            <a:r>
              <a:rPr lang="en-US" sz="2200" kern="1200" dirty="0" err="1">
                <a:solidFill>
                  <a:schemeClr val="tx1"/>
                </a:solidFill>
                <a:effectLst/>
                <a:latin typeface="Arial" panose="020B0604020202020204" pitchFamily="34" charset="0"/>
                <a:cs typeface="Arial" panose="020B0604020202020204" pitchFamily="34" charset="0"/>
              </a:rPr>
              <a:t>bij</a:t>
            </a:r>
            <a:r>
              <a:rPr lang="en-US" sz="2200" kern="1200" dirty="0">
                <a:solidFill>
                  <a:schemeClr val="tx1"/>
                </a:solidFill>
                <a:effectLst/>
                <a:latin typeface="Arial" panose="020B0604020202020204" pitchFamily="34" charset="0"/>
                <a:cs typeface="Arial" panose="020B0604020202020204" pitchFamily="34" charset="0"/>
              </a:rPr>
              <a:t> </a:t>
            </a:r>
            <a:r>
              <a:rPr lang="en-US" sz="2200" kern="1200" dirty="0" err="1">
                <a:solidFill>
                  <a:schemeClr val="tx1"/>
                </a:solidFill>
                <a:effectLst/>
                <a:latin typeface="Arial" panose="020B0604020202020204" pitchFamily="34" charset="0"/>
                <a:cs typeface="Arial" panose="020B0604020202020204" pitchFamily="34" charset="0"/>
              </a:rPr>
              <a:t>zijn</a:t>
            </a:r>
            <a:r>
              <a:rPr lang="en-US" sz="2200" kern="1200" dirty="0">
                <a:solidFill>
                  <a:schemeClr val="tx1"/>
                </a:solidFill>
                <a:effectLst/>
                <a:latin typeface="Arial" panose="020B0604020202020204" pitchFamily="34" charset="0"/>
                <a:cs typeface="Arial" panose="020B0604020202020204" pitchFamily="34" charset="0"/>
              </a:rPr>
              <a:t>, maar </a:t>
            </a:r>
            <a:r>
              <a:rPr lang="en-US" sz="2200" kern="1200" dirty="0" err="1">
                <a:solidFill>
                  <a:schemeClr val="tx1"/>
                </a:solidFill>
                <a:effectLst/>
                <a:latin typeface="Arial" panose="020B0604020202020204" pitchFamily="34" charset="0"/>
                <a:cs typeface="Arial" panose="020B0604020202020204" pitchFamily="34" charset="0"/>
              </a:rPr>
              <a:t>dit</a:t>
            </a:r>
            <a:r>
              <a:rPr lang="en-US" sz="2200" kern="1200" dirty="0">
                <a:solidFill>
                  <a:schemeClr val="tx1"/>
                </a:solidFill>
                <a:effectLst/>
                <a:latin typeface="Arial" panose="020B0604020202020204" pitchFamily="34" charset="0"/>
                <a:cs typeface="Arial" panose="020B0604020202020204" pitchFamily="34" charset="0"/>
              </a:rPr>
              <a:t> </a:t>
            </a:r>
            <a:r>
              <a:rPr lang="en-US" sz="2200" kern="1200" dirty="0" err="1">
                <a:solidFill>
                  <a:schemeClr val="tx1"/>
                </a:solidFill>
                <a:effectLst/>
                <a:latin typeface="Arial" panose="020B0604020202020204" pitchFamily="34" charset="0"/>
                <a:cs typeface="Arial" panose="020B0604020202020204" pitchFamily="34" charset="0"/>
              </a:rPr>
              <a:t>doet</a:t>
            </a:r>
            <a:r>
              <a:rPr lang="en-US" sz="2200" kern="1200" dirty="0">
                <a:solidFill>
                  <a:schemeClr val="tx1"/>
                </a:solidFill>
                <a:effectLst/>
                <a:latin typeface="Arial" panose="020B0604020202020204" pitchFamily="34" charset="0"/>
                <a:cs typeface="Arial" panose="020B0604020202020204" pitchFamily="34" charset="0"/>
              </a:rPr>
              <a:t> </a:t>
            </a:r>
            <a:r>
              <a:rPr lang="en-US" sz="2200" kern="1200" dirty="0" err="1">
                <a:solidFill>
                  <a:schemeClr val="tx1"/>
                </a:solidFill>
                <a:effectLst/>
                <a:latin typeface="Arial" panose="020B0604020202020204" pitchFamily="34" charset="0"/>
                <a:cs typeface="Arial" panose="020B0604020202020204" pitchFamily="34" charset="0"/>
              </a:rPr>
              <a:t>niet</a:t>
            </a:r>
            <a:r>
              <a:rPr lang="en-US" sz="2200" kern="1200" dirty="0">
                <a:solidFill>
                  <a:schemeClr val="tx1"/>
                </a:solidFill>
                <a:effectLst/>
                <a:latin typeface="Arial" panose="020B0604020202020204" pitchFamily="34" charset="0"/>
                <a:cs typeface="Arial" panose="020B0604020202020204" pitchFamily="34" charset="0"/>
              </a:rPr>
              <a:t> </a:t>
            </a:r>
            <a:r>
              <a:rPr lang="en-US" sz="2200" kern="1200" dirty="0" err="1">
                <a:solidFill>
                  <a:schemeClr val="tx1"/>
                </a:solidFill>
                <a:effectLst/>
                <a:latin typeface="Arial" panose="020B0604020202020204" pitchFamily="34" charset="0"/>
                <a:cs typeface="Arial" panose="020B0604020202020204" pitchFamily="34" charset="0"/>
              </a:rPr>
              <a:t>iedereen</a:t>
            </a:r>
            <a:r>
              <a:rPr lang="en-US" sz="2200" kern="1200" dirty="0">
                <a:solidFill>
                  <a:schemeClr val="tx1"/>
                </a:solidFill>
                <a:effectLst/>
                <a:latin typeface="Arial" panose="020B0604020202020204" pitchFamily="34" charset="0"/>
                <a:cs typeface="Arial" panose="020B0604020202020204" pitchFamily="34" charset="0"/>
              </a:rPr>
              <a:t>. Het </a:t>
            </a:r>
            <a:r>
              <a:rPr lang="en-US" sz="2200" kern="1200" dirty="0" err="1">
                <a:solidFill>
                  <a:schemeClr val="tx1"/>
                </a:solidFill>
                <a:effectLst/>
                <a:latin typeface="Arial" panose="020B0604020202020204" pitchFamily="34" charset="0"/>
                <a:cs typeface="Arial" panose="020B0604020202020204" pitchFamily="34" charset="0"/>
              </a:rPr>
              <a:t>graf</a:t>
            </a:r>
            <a:r>
              <a:rPr lang="en-US" sz="2200" kern="1200" dirty="0">
                <a:solidFill>
                  <a:schemeClr val="tx1"/>
                </a:solidFill>
                <a:effectLst/>
                <a:latin typeface="Arial" panose="020B0604020202020204" pitchFamily="34" charset="0"/>
                <a:cs typeface="Arial" panose="020B0604020202020204" pitchFamily="34" charset="0"/>
              </a:rPr>
              <a:t> </a:t>
            </a:r>
            <a:r>
              <a:rPr lang="en-US" sz="2200" kern="1200" dirty="0" err="1">
                <a:solidFill>
                  <a:schemeClr val="tx1"/>
                </a:solidFill>
                <a:effectLst/>
                <a:latin typeface="Arial" panose="020B0604020202020204" pitchFamily="34" charset="0"/>
                <a:cs typeface="Arial" panose="020B0604020202020204" pitchFamily="34" charset="0"/>
              </a:rPr>
              <a:t>wordt</a:t>
            </a:r>
            <a:r>
              <a:rPr lang="en-US" sz="2200" kern="1200" dirty="0">
                <a:solidFill>
                  <a:schemeClr val="tx1"/>
                </a:solidFill>
                <a:effectLst/>
                <a:latin typeface="Arial" panose="020B0604020202020204" pitchFamily="34" charset="0"/>
                <a:cs typeface="Arial" panose="020B0604020202020204" pitchFamily="34" charset="0"/>
              </a:rPr>
              <a:t> </a:t>
            </a:r>
            <a:r>
              <a:rPr lang="en-US" sz="2200" kern="1200" dirty="0" err="1">
                <a:solidFill>
                  <a:schemeClr val="tx1"/>
                </a:solidFill>
                <a:effectLst/>
                <a:latin typeface="Arial" panose="020B0604020202020204" pitchFamily="34" charset="0"/>
                <a:cs typeface="Arial" panose="020B0604020202020204" pitchFamily="34" charset="0"/>
              </a:rPr>
              <a:t>netjes</a:t>
            </a:r>
            <a:r>
              <a:rPr lang="en-US" sz="2200" kern="1200" dirty="0">
                <a:solidFill>
                  <a:schemeClr val="tx1"/>
                </a:solidFill>
                <a:effectLst/>
                <a:latin typeface="Arial" panose="020B0604020202020204" pitchFamily="34" charset="0"/>
                <a:cs typeface="Arial" panose="020B0604020202020204" pitchFamily="34" charset="0"/>
              </a:rPr>
              <a:t> </a:t>
            </a:r>
            <a:r>
              <a:rPr lang="en-US" sz="2200" kern="1200" dirty="0" err="1">
                <a:solidFill>
                  <a:schemeClr val="tx1"/>
                </a:solidFill>
                <a:effectLst/>
                <a:latin typeface="Arial" panose="020B0604020202020204" pitchFamily="34" charset="0"/>
                <a:cs typeface="Arial" panose="020B0604020202020204" pitchFamily="34" charset="0"/>
              </a:rPr>
              <a:t>dichtgemaakt</a:t>
            </a:r>
            <a:r>
              <a:rPr lang="en-US" sz="2200" kern="1200" dirty="0">
                <a:solidFill>
                  <a:schemeClr val="tx1"/>
                </a:solidFill>
                <a:effectLst/>
                <a:latin typeface="Arial" panose="020B0604020202020204" pitchFamily="34" charset="0"/>
                <a:cs typeface="Arial" panose="020B0604020202020204" pitchFamily="34" charset="0"/>
              </a:rPr>
              <a:t> </a:t>
            </a:r>
            <a:r>
              <a:rPr lang="en-US" sz="2200" kern="1200" dirty="0" err="1">
                <a:solidFill>
                  <a:schemeClr val="tx1"/>
                </a:solidFill>
                <a:effectLst/>
                <a:latin typeface="Arial" panose="020B0604020202020204" pitchFamily="34" charset="0"/>
                <a:cs typeface="Arial" panose="020B0604020202020204" pitchFamily="34" charset="0"/>
              </a:rPr>
              <a:t>en</a:t>
            </a:r>
            <a:r>
              <a:rPr lang="en-US" sz="2200" kern="1200" dirty="0">
                <a:solidFill>
                  <a:schemeClr val="tx1"/>
                </a:solidFill>
                <a:effectLst/>
                <a:latin typeface="Arial" panose="020B0604020202020204" pitchFamily="34" charset="0"/>
                <a:cs typeface="Arial" panose="020B0604020202020204" pitchFamily="34" charset="0"/>
              </a:rPr>
              <a:t> </a:t>
            </a:r>
            <a:r>
              <a:rPr lang="en-US" sz="2200" kern="1200" dirty="0" err="1">
                <a:solidFill>
                  <a:schemeClr val="tx1"/>
                </a:solidFill>
                <a:effectLst/>
                <a:latin typeface="Arial" panose="020B0604020202020204" pitchFamily="34" charset="0"/>
                <a:cs typeface="Arial" panose="020B0604020202020204" pitchFamily="34" charset="0"/>
              </a:rPr>
              <a:t>bovenop</a:t>
            </a:r>
            <a:r>
              <a:rPr lang="en-US" sz="2200" kern="1200" dirty="0">
                <a:solidFill>
                  <a:schemeClr val="tx1"/>
                </a:solidFill>
                <a:effectLst/>
                <a:latin typeface="Arial" panose="020B0604020202020204" pitchFamily="34" charset="0"/>
                <a:cs typeface="Arial" panose="020B0604020202020204" pitchFamily="34" charset="0"/>
              </a:rPr>
              <a:t> </a:t>
            </a:r>
            <a:r>
              <a:rPr lang="en-US" sz="2200" kern="1200" dirty="0" err="1">
                <a:solidFill>
                  <a:schemeClr val="tx1"/>
                </a:solidFill>
                <a:effectLst/>
                <a:latin typeface="Arial" panose="020B0604020202020204" pitchFamily="34" charset="0"/>
                <a:cs typeface="Arial" panose="020B0604020202020204" pitchFamily="34" charset="0"/>
              </a:rPr>
              <a:t>komt</a:t>
            </a:r>
            <a:r>
              <a:rPr lang="en-US" sz="2200" kern="1200" dirty="0">
                <a:solidFill>
                  <a:schemeClr val="tx1"/>
                </a:solidFill>
                <a:effectLst/>
                <a:latin typeface="Arial" panose="020B0604020202020204" pitchFamily="34" charset="0"/>
                <a:cs typeface="Arial" panose="020B0604020202020204" pitchFamily="34" charset="0"/>
              </a:rPr>
              <a:t> </a:t>
            </a:r>
            <a:r>
              <a:rPr lang="en-US" sz="2200" kern="1200" dirty="0" err="1">
                <a:solidFill>
                  <a:schemeClr val="tx1"/>
                </a:solidFill>
                <a:effectLst/>
                <a:latin typeface="Arial" panose="020B0604020202020204" pitchFamily="34" charset="0"/>
                <a:cs typeface="Arial" panose="020B0604020202020204" pitchFamily="34" charset="0"/>
              </a:rPr>
              <a:t>een</a:t>
            </a:r>
            <a:r>
              <a:rPr lang="en-US" sz="2200" kern="1200" dirty="0">
                <a:solidFill>
                  <a:schemeClr val="tx1"/>
                </a:solidFill>
                <a:effectLst/>
                <a:latin typeface="Arial" panose="020B0604020202020204" pitchFamily="34" charset="0"/>
                <a:cs typeface="Arial" panose="020B0604020202020204" pitchFamily="34" charset="0"/>
              </a:rPr>
              <a:t> </a:t>
            </a:r>
            <a:r>
              <a:rPr lang="en-US" sz="2200" kern="1200" dirty="0" err="1">
                <a:solidFill>
                  <a:schemeClr val="tx1"/>
                </a:solidFill>
                <a:effectLst/>
                <a:latin typeface="Arial" panose="020B0604020202020204" pitchFamily="34" charset="0"/>
                <a:cs typeface="Arial" panose="020B0604020202020204" pitchFamily="34" charset="0"/>
              </a:rPr>
              <a:t>bordje</a:t>
            </a:r>
            <a:r>
              <a:rPr lang="en-US" sz="2200" kern="1200" dirty="0">
                <a:solidFill>
                  <a:schemeClr val="tx1"/>
                </a:solidFill>
                <a:effectLst/>
                <a:latin typeface="Arial" panose="020B0604020202020204" pitchFamily="34" charset="0"/>
                <a:cs typeface="Arial" panose="020B0604020202020204" pitchFamily="34" charset="0"/>
              </a:rPr>
              <a:t> met de naam van de </a:t>
            </a:r>
            <a:r>
              <a:rPr lang="en-US" sz="2200" kern="1200" dirty="0" err="1">
                <a:solidFill>
                  <a:schemeClr val="tx1"/>
                </a:solidFill>
                <a:effectLst/>
                <a:latin typeface="Arial" panose="020B0604020202020204" pitchFamily="34" charset="0"/>
                <a:cs typeface="Arial" panose="020B0604020202020204" pitchFamily="34" charset="0"/>
              </a:rPr>
              <a:t>overledene</a:t>
            </a:r>
            <a:r>
              <a:rPr lang="en-US" sz="2200" kern="1200" dirty="0">
                <a:solidFill>
                  <a:schemeClr val="tx1"/>
                </a:solidFill>
                <a:effectLst/>
                <a:latin typeface="Arial" panose="020B0604020202020204" pitchFamily="34" charset="0"/>
                <a:cs typeface="Arial" panose="020B0604020202020204" pitchFamily="34" charset="0"/>
              </a:rPr>
              <a:t> </a:t>
            </a:r>
            <a:r>
              <a:rPr lang="en-US" sz="2200" kern="1200" dirty="0" err="1">
                <a:solidFill>
                  <a:schemeClr val="tx1"/>
                </a:solidFill>
                <a:effectLst/>
                <a:latin typeface="Arial" panose="020B0604020202020204" pitchFamily="34" charset="0"/>
                <a:cs typeface="Arial" panose="020B0604020202020204" pitchFamily="34" charset="0"/>
              </a:rPr>
              <a:t>te</a:t>
            </a:r>
            <a:r>
              <a:rPr lang="en-US" sz="2200" kern="1200" dirty="0">
                <a:solidFill>
                  <a:schemeClr val="tx1"/>
                </a:solidFill>
                <a:effectLst/>
                <a:latin typeface="Arial" panose="020B0604020202020204" pitchFamily="34" charset="0"/>
                <a:cs typeface="Arial" panose="020B0604020202020204" pitchFamily="34" charset="0"/>
              </a:rPr>
              <a:t> </a:t>
            </a:r>
            <a:r>
              <a:rPr lang="en-US" sz="2200" kern="1200" dirty="0" err="1">
                <a:solidFill>
                  <a:schemeClr val="tx1"/>
                </a:solidFill>
                <a:effectLst/>
                <a:latin typeface="Arial" panose="020B0604020202020204" pitchFamily="34" charset="0"/>
                <a:cs typeface="Arial" panose="020B0604020202020204" pitchFamily="34" charset="0"/>
              </a:rPr>
              <a:t>staan</a:t>
            </a:r>
            <a:r>
              <a:rPr lang="en-US" sz="2200" kern="1200" dirty="0">
                <a:solidFill>
                  <a:schemeClr val="tx1"/>
                </a:solidFill>
                <a:effectLst/>
                <a:latin typeface="Arial" panose="020B0604020202020204" pitchFamily="34" charset="0"/>
                <a:cs typeface="Arial" panose="020B0604020202020204" pitchFamily="34" charset="0"/>
              </a:rPr>
              <a:t>. </a:t>
            </a:r>
          </a:p>
          <a:p>
            <a:pPr>
              <a:lnSpc>
                <a:spcPct val="120000"/>
              </a:lnSpc>
              <a:spcAft>
                <a:spcPts val="800"/>
              </a:spcAft>
            </a:pPr>
            <a:r>
              <a:rPr lang="en-US" sz="2200" kern="1200" dirty="0">
                <a:solidFill>
                  <a:schemeClr val="tx1"/>
                </a:solidFill>
                <a:effectLst/>
                <a:latin typeface="Arial" panose="020B0604020202020204" pitchFamily="34" charset="0"/>
                <a:cs typeface="Arial" panose="020B0604020202020204" pitchFamily="34" charset="0"/>
              </a:rPr>
              <a:t>Wat </a:t>
            </a:r>
            <a:r>
              <a:rPr lang="en-US" sz="2200" kern="1200" dirty="0" err="1">
                <a:solidFill>
                  <a:schemeClr val="tx1"/>
                </a:solidFill>
                <a:effectLst/>
                <a:latin typeface="Arial" panose="020B0604020202020204" pitchFamily="34" charset="0"/>
                <a:cs typeface="Arial" panose="020B0604020202020204" pitchFamily="34" charset="0"/>
              </a:rPr>
              <a:t>gebeurt</a:t>
            </a:r>
            <a:r>
              <a:rPr lang="en-US" sz="2200" kern="1200" dirty="0">
                <a:solidFill>
                  <a:schemeClr val="tx1"/>
                </a:solidFill>
                <a:effectLst/>
                <a:latin typeface="Arial" panose="020B0604020202020204" pitchFamily="34" charset="0"/>
                <a:cs typeface="Arial" panose="020B0604020202020204" pitchFamily="34" charset="0"/>
              </a:rPr>
              <a:t> er </a:t>
            </a:r>
            <a:r>
              <a:rPr lang="en-US" sz="2200" kern="1200" dirty="0" err="1">
                <a:solidFill>
                  <a:schemeClr val="tx1"/>
                </a:solidFill>
                <a:effectLst/>
                <a:latin typeface="Arial" panose="020B0604020202020204" pitchFamily="34" charset="0"/>
                <a:cs typeface="Arial" panose="020B0604020202020204" pitchFamily="34" charset="0"/>
              </a:rPr>
              <a:t>als</a:t>
            </a:r>
            <a:r>
              <a:rPr lang="en-US" sz="2200" kern="1200" dirty="0">
                <a:solidFill>
                  <a:schemeClr val="tx1"/>
                </a:solidFill>
                <a:effectLst/>
                <a:latin typeface="Arial" panose="020B0604020202020204" pitchFamily="34" charset="0"/>
                <a:cs typeface="Arial" panose="020B0604020202020204" pitchFamily="34" charset="0"/>
              </a:rPr>
              <a:t> er </a:t>
            </a:r>
            <a:r>
              <a:rPr lang="en-US" sz="2200" kern="1200" dirty="0" err="1">
                <a:solidFill>
                  <a:schemeClr val="tx1"/>
                </a:solidFill>
                <a:effectLst/>
                <a:latin typeface="Arial" panose="020B0604020202020204" pitchFamily="34" charset="0"/>
                <a:cs typeface="Arial" panose="020B0604020202020204" pitchFamily="34" charset="0"/>
              </a:rPr>
              <a:t>iemand</a:t>
            </a:r>
            <a:r>
              <a:rPr lang="en-US" sz="2200" kern="1200" dirty="0">
                <a:solidFill>
                  <a:schemeClr val="tx1"/>
                </a:solidFill>
                <a:effectLst/>
                <a:latin typeface="Arial" panose="020B0604020202020204" pitchFamily="34" charset="0"/>
                <a:cs typeface="Arial" panose="020B0604020202020204" pitchFamily="34" charset="0"/>
              </a:rPr>
              <a:t> is </a:t>
            </a:r>
            <a:r>
              <a:rPr lang="en-US" sz="2200" kern="1200" dirty="0" err="1">
                <a:solidFill>
                  <a:schemeClr val="tx1"/>
                </a:solidFill>
                <a:effectLst/>
                <a:latin typeface="Arial" panose="020B0604020202020204" pitchFamily="34" charset="0"/>
                <a:cs typeface="Arial" panose="020B0604020202020204" pitchFamily="34" charset="0"/>
              </a:rPr>
              <a:t>begraven</a:t>
            </a:r>
            <a:r>
              <a:rPr lang="en-US" sz="2200" kern="1200" dirty="0">
                <a:solidFill>
                  <a:schemeClr val="tx1"/>
                </a:solidFill>
                <a:effectLst/>
                <a:latin typeface="Arial" panose="020B0604020202020204" pitchFamily="34" charset="0"/>
                <a:cs typeface="Arial" panose="020B0604020202020204" pitchFamily="34" charset="0"/>
              </a:rPr>
              <a:t>? </a:t>
            </a:r>
          </a:p>
          <a:p>
            <a:pPr>
              <a:lnSpc>
                <a:spcPct val="120000"/>
              </a:lnSpc>
              <a:spcAft>
                <a:spcPts val="800"/>
              </a:spcAft>
            </a:pPr>
            <a:r>
              <a:rPr lang="en-US" sz="2200" kern="1200" dirty="0">
                <a:solidFill>
                  <a:schemeClr val="tx1"/>
                </a:solidFill>
                <a:effectLst/>
                <a:latin typeface="Arial" panose="020B0604020202020204" pitchFamily="34" charset="0"/>
                <a:cs typeface="Arial" panose="020B0604020202020204" pitchFamily="34" charset="0"/>
              </a:rPr>
              <a:t>Als je </a:t>
            </a:r>
            <a:r>
              <a:rPr lang="en-US" sz="2200" kern="1200" dirty="0" err="1">
                <a:solidFill>
                  <a:schemeClr val="tx1"/>
                </a:solidFill>
                <a:effectLst/>
                <a:latin typeface="Arial" panose="020B0604020202020204" pitchFamily="34" charset="0"/>
                <a:cs typeface="Arial" panose="020B0604020202020204" pitchFamily="34" charset="0"/>
              </a:rPr>
              <a:t>wel</a:t>
            </a:r>
            <a:r>
              <a:rPr lang="en-US" sz="2200" kern="1200" dirty="0">
                <a:solidFill>
                  <a:schemeClr val="tx1"/>
                </a:solidFill>
                <a:effectLst/>
                <a:latin typeface="Arial" panose="020B0604020202020204" pitchFamily="34" charset="0"/>
                <a:cs typeface="Arial" panose="020B0604020202020204" pitchFamily="34" charset="0"/>
              </a:rPr>
              <a:t> </a:t>
            </a:r>
            <a:r>
              <a:rPr lang="en-US" sz="2200" kern="1200" dirty="0" err="1">
                <a:solidFill>
                  <a:schemeClr val="tx1"/>
                </a:solidFill>
                <a:effectLst/>
                <a:latin typeface="Arial" panose="020B0604020202020204" pitchFamily="34" charset="0"/>
                <a:cs typeface="Arial" panose="020B0604020202020204" pitchFamily="34" charset="0"/>
              </a:rPr>
              <a:t>eens</a:t>
            </a:r>
            <a:r>
              <a:rPr lang="en-US" sz="2200" kern="1200" dirty="0">
                <a:solidFill>
                  <a:schemeClr val="tx1"/>
                </a:solidFill>
                <a:effectLst/>
                <a:latin typeface="Arial" panose="020B0604020202020204" pitchFamily="34" charset="0"/>
                <a:cs typeface="Arial" panose="020B0604020202020204" pitchFamily="34" charset="0"/>
              </a:rPr>
              <a:t> op </a:t>
            </a:r>
            <a:r>
              <a:rPr lang="en-US" sz="2200" kern="1200" dirty="0" err="1">
                <a:solidFill>
                  <a:schemeClr val="tx1"/>
                </a:solidFill>
                <a:effectLst/>
                <a:latin typeface="Arial" panose="020B0604020202020204" pitchFamily="34" charset="0"/>
                <a:cs typeface="Arial" panose="020B0604020202020204" pitchFamily="34" charset="0"/>
              </a:rPr>
              <a:t>een</a:t>
            </a:r>
            <a:r>
              <a:rPr lang="en-US" sz="2200" kern="1200" dirty="0">
                <a:solidFill>
                  <a:schemeClr val="tx1"/>
                </a:solidFill>
                <a:effectLst/>
                <a:latin typeface="Arial" panose="020B0604020202020204" pitchFamily="34" charset="0"/>
                <a:cs typeface="Arial" panose="020B0604020202020204" pitchFamily="34" charset="0"/>
              </a:rPr>
              <a:t> </a:t>
            </a:r>
            <a:r>
              <a:rPr lang="en-US" sz="2200" kern="1200" dirty="0" err="1">
                <a:solidFill>
                  <a:schemeClr val="tx1"/>
                </a:solidFill>
                <a:effectLst/>
                <a:latin typeface="Arial" panose="020B0604020202020204" pitchFamily="34" charset="0"/>
                <a:cs typeface="Arial" panose="020B0604020202020204" pitchFamily="34" charset="0"/>
              </a:rPr>
              <a:t>begraafplaats</a:t>
            </a:r>
            <a:r>
              <a:rPr lang="en-US" sz="2200" kern="1200" dirty="0">
                <a:solidFill>
                  <a:schemeClr val="tx1"/>
                </a:solidFill>
                <a:effectLst/>
                <a:latin typeface="Arial" panose="020B0604020202020204" pitchFamily="34" charset="0"/>
                <a:cs typeface="Arial" panose="020B0604020202020204" pitchFamily="34" charset="0"/>
              </a:rPr>
              <a:t> </a:t>
            </a:r>
            <a:r>
              <a:rPr lang="en-US" sz="2200" kern="1200" dirty="0" err="1">
                <a:solidFill>
                  <a:schemeClr val="tx1"/>
                </a:solidFill>
                <a:effectLst/>
                <a:latin typeface="Arial" panose="020B0604020202020204" pitchFamily="34" charset="0"/>
                <a:cs typeface="Arial" panose="020B0604020202020204" pitchFamily="34" charset="0"/>
              </a:rPr>
              <a:t>geweest</a:t>
            </a:r>
            <a:r>
              <a:rPr lang="en-US" sz="2200" kern="1200" dirty="0">
                <a:solidFill>
                  <a:schemeClr val="tx1"/>
                </a:solidFill>
                <a:effectLst/>
                <a:latin typeface="Arial" panose="020B0604020202020204" pitchFamily="34" charset="0"/>
                <a:cs typeface="Arial" panose="020B0604020202020204" pitchFamily="34" charset="0"/>
              </a:rPr>
              <a:t> bent, </a:t>
            </a:r>
            <a:r>
              <a:rPr lang="en-US" sz="2200" kern="1200" dirty="0" err="1">
                <a:solidFill>
                  <a:schemeClr val="tx1"/>
                </a:solidFill>
                <a:effectLst/>
                <a:latin typeface="Arial" panose="020B0604020202020204" pitchFamily="34" charset="0"/>
                <a:cs typeface="Arial" panose="020B0604020202020204" pitchFamily="34" charset="0"/>
              </a:rPr>
              <a:t>kun</a:t>
            </a:r>
            <a:r>
              <a:rPr lang="en-US" sz="2200" kern="1200" dirty="0">
                <a:solidFill>
                  <a:schemeClr val="tx1"/>
                </a:solidFill>
                <a:effectLst/>
                <a:latin typeface="Arial" panose="020B0604020202020204" pitchFamily="34" charset="0"/>
                <a:cs typeface="Arial" panose="020B0604020202020204" pitchFamily="34" charset="0"/>
              </a:rPr>
              <a:t> je </a:t>
            </a:r>
            <a:r>
              <a:rPr lang="en-US" sz="2200" kern="1200" dirty="0" err="1">
                <a:solidFill>
                  <a:schemeClr val="tx1"/>
                </a:solidFill>
                <a:effectLst/>
                <a:latin typeface="Arial" panose="020B0604020202020204" pitchFamily="34" charset="0"/>
                <a:cs typeface="Arial" panose="020B0604020202020204" pitchFamily="34" charset="0"/>
              </a:rPr>
              <a:t>zien</a:t>
            </a:r>
            <a:r>
              <a:rPr lang="en-US" sz="2200" kern="1200" dirty="0">
                <a:solidFill>
                  <a:schemeClr val="tx1"/>
                </a:solidFill>
                <a:effectLst/>
                <a:latin typeface="Arial" panose="020B0604020202020204" pitchFamily="34" charset="0"/>
                <a:cs typeface="Arial" panose="020B0604020202020204" pitchFamily="34" charset="0"/>
              </a:rPr>
              <a:t> </a:t>
            </a:r>
            <a:r>
              <a:rPr lang="en-US" sz="2200" kern="1200" dirty="0" err="1">
                <a:solidFill>
                  <a:schemeClr val="tx1"/>
                </a:solidFill>
                <a:effectLst/>
                <a:latin typeface="Arial" panose="020B0604020202020204" pitchFamily="34" charset="0"/>
                <a:cs typeface="Arial" panose="020B0604020202020204" pitchFamily="34" charset="0"/>
              </a:rPr>
              <a:t>dat</a:t>
            </a:r>
            <a:r>
              <a:rPr lang="en-US" sz="2200" kern="1200" dirty="0">
                <a:solidFill>
                  <a:schemeClr val="tx1"/>
                </a:solidFill>
                <a:effectLst/>
                <a:latin typeface="Arial" panose="020B0604020202020204" pitchFamily="34" charset="0"/>
                <a:cs typeface="Arial" panose="020B0604020202020204" pitchFamily="34" charset="0"/>
              </a:rPr>
              <a:t> </a:t>
            </a:r>
            <a:r>
              <a:rPr lang="en-US" sz="2200" kern="1200" dirty="0" err="1">
                <a:solidFill>
                  <a:schemeClr val="tx1"/>
                </a:solidFill>
                <a:effectLst/>
                <a:latin typeface="Arial" panose="020B0604020202020204" pitchFamily="34" charset="0"/>
                <a:cs typeface="Arial" panose="020B0604020202020204" pitchFamily="34" charset="0"/>
              </a:rPr>
              <a:t>iedereen</a:t>
            </a:r>
            <a:r>
              <a:rPr lang="en-US" sz="2200" kern="1200" dirty="0">
                <a:solidFill>
                  <a:schemeClr val="tx1"/>
                </a:solidFill>
                <a:effectLst/>
                <a:latin typeface="Arial" panose="020B0604020202020204" pitchFamily="34" charset="0"/>
                <a:cs typeface="Arial" panose="020B0604020202020204" pitchFamily="34" charset="0"/>
              </a:rPr>
              <a:t> </a:t>
            </a:r>
            <a:r>
              <a:rPr lang="en-US" sz="2200" kern="1200" dirty="0" err="1">
                <a:solidFill>
                  <a:schemeClr val="tx1"/>
                </a:solidFill>
                <a:effectLst/>
                <a:latin typeface="Arial" panose="020B0604020202020204" pitchFamily="34" charset="0"/>
                <a:cs typeface="Arial" panose="020B0604020202020204" pitchFamily="34" charset="0"/>
              </a:rPr>
              <a:t>een</a:t>
            </a:r>
            <a:r>
              <a:rPr lang="en-US" sz="2200" kern="1200" dirty="0">
                <a:solidFill>
                  <a:schemeClr val="tx1"/>
                </a:solidFill>
                <a:effectLst/>
                <a:latin typeface="Arial" panose="020B0604020202020204" pitchFamily="34" charset="0"/>
                <a:cs typeface="Arial" panose="020B0604020202020204" pitchFamily="34" charset="0"/>
              </a:rPr>
              <a:t> </a:t>
            </a:r>
            <a:r>
              <a:rPr lang="en-US" sz="2200" kern="1200" dirty="0" err="1">
                <a:solidFill>
                  <a:schemeClr val="tx1"/>
                </a:solidFill>
                <a:effectLst/>
                <a:latin typeface="Arial" panose="020B0604020202020204" pitchFamily="34" charset="0"/>
                <a:cs typeface="Arial" panose="020B0604020202020204" pitchFamily="34" charset="0"/>
              </a:rPr>
              <a:t>andere</a:t>
            </a:r>
            <a:r>
              <a:rPr lang="en-US" sz="2200" kern="1200" dirty="0">
                <a:solidFill>
                  <a:schemeClr val="tx1"/>
                </a:solidFill>
                <a:effectLst/>
                <a:latin typeface="Arial" panose="020B0604020202020204" pitchFamily="34" charset="0"/>
                <a:cs typeface="Arial" panose="020B0604020202020204" pitchFamily="34" charset="0"/>
              </a:rPr>
              <a:t> </a:t>
            </a:r>
            <a:r>
              <a:rPr lang="en-US" sz="2200" kern="1200" dirty="0" err="1">
                <a:solidFill>
                  <a:schemeClr val="tx1"/>
                </a:solidFill>
                <a:effectLst/>
                <a:latin typeface="Arial" panose="020B0604020202020204" pitchFamily="34" charset="0"/>
                <a:cs typeface="Arial" panose="020B0604020202020204" pitchFamily="34" charset="0"/>
              </a:rPr>
              <a:t>grafsteen</a:t>
            </a:r>
            <a:r>
              <a:rPr lang="en-US" sz="2200" kern="1200" dirty="0">
                <a:solidFill>
                  <a:schemeClr val="tx1"/>
                </a:solidFill>
                <a:effectLst/>
                <a:latin typeface="Arial" panose="020B0604020202020204" pitchFamily="34" charset="0"/>
                <a:cs typeface="Arial" panose="020B0604020202020204" pitchFamily="34" charset="0"/>
              </a:rPr>
              <a:t> </a:t>
            </a:r>
            <a:r>
              <a:rPr lang="en-US" sz="2200" kern="1200" dirty="0" err="1">
                <a:solidFill>
                  <a:schemeClr val="tx1"/>
                </a:solidFill>
                <a:effectLst/>
                <a:latin typeface="Arial" panose="020B0604020202020204" pitchFamily="34" charset="0"/>
                <a:cs typeface="Arial" panose="020B0604020202020204" pitchFamily="34" charset="0"/>
              </a:rPr>
              <a:t>heeft</a:t>
            </a:r>
            <a:r>
              <a:rPr lang="en-US" sz="2200" kern="1200" dirty="0">
                <a:solidFill>
                  <a:schemeClr val="tx1"/>
                </a:solidFill>
                <a:effectLst/>
                <a:latin typeface="Arial" panose="020B0604020202020204" pitchFamily="34" charset="0"/>
                <a:cs typeface="Arial" panose="020B0604020202020204" pitchFamily="34" charset="0"/>
              </a:rPr>
              <a:t>. Op </a:t>
            </a:r>
            <a:r>
              <a:rPr lang="en-US" sz="2200" kern="1200" dirty="0" err="1">
                <a:solidFill>
                  <a:schemeClr val="tx1"/>
                </a:solidFill>
                <a:effectLst/>
                <a:latin typeface="Arial" panose="020B0604020202020204" pitchFamily="34" charset="0"/>
                <a:cs typeface="Arial" panose="020B0604020202020204" pitchFamily="34" charset="0"/>
              </a:rPr>
              <a:t>een</a:t>
            </a:r>
            <a:r>
              <a:rPr lang="en-US" sz="2200" kern="1200" dirty="0">
                <a:solidFill>
                  <a:schemeClr val="tx1"/>
                </a:solidFill>
                <a:effectLst/>
                <a:latin typeface="Arial" panose="020B0604020202020204" pitchFamily="34" charset="0"/>
                <a:cs typeface="Arial" panose="020B0604020202020204" pitchFamily="34" charset="0"/>
              </a:rPr>
              <a:t> </a:t>
            </a:r>
            <a:r>
              <a:rPr lang="en-US" sz="2200" kern="1200" dirty="0" err="1">
                <a:solidFill>
                  <a:schemeClr val="tx1"/>
                </a:solidFill>
                <a:effectLst/>
                <a:latin typeface="Arial" panose="020B0604020202020204" pitchFamily="34" charset="0"/>
                <a:cs typeface="Arial" panose="020B0604020202020204" pitchFamily="34" charset="0"/>
              </a:rPr>
              <a:t>grafsteen</a:t>
            </a:r>
            <a:r>
              <a:rPr lang="en-US" sz="2200" kern="1200" dirty="0">
                <a:solidFill>
                  <a:schemeClr val="tx1"/>
                </a:solidFill>
                <a:effectLst/>
                <a:latin typeface="Arial" panose="020B0604020202020204" pitchFamily="34" charset="0"/>
                <a:cs typeface="Arial" panose="020B0604020202020204" pitchFamily="34" charset="0"/>
              </a:rPr>
              <a:t> </a:t>
            </a:r>
            <a:r>
              <a:rPr lang="en-US" sz="2200" kern="1200" dirty="0" err="1">
                <a:solidFill>
                  <a:schemeClr val="tx1"/>
                </a:solidFill>
                <a:effectLst/>
                <a:latin typeface="Arial" panose="020B0604020202020204" pitchFamily="34" charset="0"/>
                <a:cs typeface="Arial" panose="020B0604020202020204" pitchFamily="34" charset="0"/>
              </a:rPr>
              <a:t>staat</a:t>
            </a:r>
            <a:r>
              <a:rPr lang="en-US" sz="2200" kern="1200" dirty="0">
                <a:solidFill>
                  <a:schemeClr val="tx1"/>
                </a:solidFill>
                <a:effectLst/>
                <a:latin typeface="Arial" panose="020B0604020202020204" pitchFamily="34" charset="0"/>
                <a:cs typeface="Arial" panose="020B0604020202020204" pitchFamily="34" charset="0"/>
              </a:rPr>
              <a:t> de naam van de </a:t>
            </a:r>
            <a:r>
              <a:rPr lang="en-US" sz="2200" kern="1200" dirty="0" err="1">
                <a:solidFill>
                  <a:schemeClr val="tx1"/>
                </a:solidFill>
                <a:effectLst/>
                <a:latin typeface="Arial" panose="020B0604020202020204" pitchFamily="34" charset="0"/>
                <a:cs typeface="Arial" panose="020B0604020202020204" pitchFamily="34" charset="0"/>
              </a:rPr>
              <a:t>overledene</a:t>
            </a:r>
            <a:r>
              <a:rPr lang="en-US" sz="2200" kern="1200" dirty="0">
                <a:solidFill>
                  <a:schemeClr val="tx1"/>
                </a:solidFill>
                <a:effectLst/>
                <a:latin typeface="Arial" panose="020B0604020202020204" pitchFamily="34" charset="0"/>
                <a:cs typeface="Arial" panose="020B0604020202020204" pitchFamily="34" charset="0"/>
              </a:rPr>
              <a:t>, de </a:t>
            </a:r>
            <a:r>
              <a:rPr lang="en-US" sz="2200" kern="1200" dirty="0" err="1">
                <a:solidFill>
                  <a:schemeClr val="tx1"/>
                </a:solidFill>
                <a:effectLst/>
                <a:latin typeface="Arial" panose="020B0604020202020204" pitchFamily="34" charset="0"/>
                <a:cs typeface="Arial" panose="020B0604020202020204" pitchFamily="34" charset="0"/>
              </a:rPr>
              <a:t>geboortedatum</a:t>
            </a:r>
            <a:r>
              <a:rPr lang="en-US" sz="2200" kern="1200" dirty="0">
                <a:solidFill>
                  <a:schemeClr val="tx1"/>
                </a:solidFill>
                <a:effectLst/>
                <a:latin typeface="Arial" panose="020B0604020202020204" pitchFamily="34" charset="0"/>
                <a:cs typeface="Arial" panose="020B0604020202020204" pitchFamily="34" charset="0"/>
              </a:rPr>
              <a:t>, de </a:t>
            </a:r>
            <a:r>
              <a:rPr lang="en-US" sz="2200" kern="1200" dirty="0" err="1">
                <a:solidFill>
                  <a:schemeClr val="tx1"/>
                </a:solidFill>
                <a:effectLst/>
                <a:latin typeface="Arial" panose="020B0604020202020204" pitchFamily="34" charset="0"/>
                <a:cs typeface="Arial" panose="020B0604020202020204" pitchFamily="34" charset="0"/>
              </a:rPr>
              <a:t>sterfdatum</a:t>
            </a:r>
            <a:r>
              <a:rPr lang="en-US" sz="2200" kern="1200" dirty="0">
                <a:solidFill>
                  <a:schemeClr val="tx1"/>
                </a:solidFill>
                <a:effectLst/>
                <a:latin typeface="Arial" panose="020B0604020202020204" pitchFamily="34" charset="0"/>
                <a:cs typeface="Arial" panose="020B0604020202020204" pitchFamily="34" charset="0"/>
              </a:rPr>
              <a:t> </a:t>
            </a:r>
            <a:r>
              <a:rPr lang="en-US" sz="2200" kern="1200" dirty="0" err="1">
                <a:solidFill>
                  <a:schemeClr val="tx1"/>
                </a:solidFill>
                <a:effectLst/>
                <a:latin typeface="Arial" panose="020B0604020202020204" pitchFamily="34" charset="0"/>
                <a:cs typeface="Arial" panose="020B0604020202020204" pitchFamily="34" charset="0"/>
              </a:rPr>
              <a:t>en</a:t>
            </a:r>
            <a:r>
              <a:rPr lang="en-US" sz="2200" kern="1200" dirty="0">
                <a:solidFill>
                  <a:schemeClr val="tx1"/>
                </a:solidFill>
                <a:effectLst/>
                <a:latin typeface="Arial" panose="020B0604020202020204" pitchFamily="34" charset="0"/>
                <a:cs typeface="Arial" panose="020B0604020202020204" pitchFamily="34" charset="0"/>
              </a:rPr>
              <a:t> </a:t>
            </a:r>
            <a:r>
              <a:rPr lang="en-US" sz="2200" kern="1200" dirty="0" err="1">
                <a:solidFill>
                  <a:schemeClr val="tx1"/>
                </a:solidFill>
                <a:effectLst/>
                <a:latin typeface="Arial" panose="020B0604020202020204" pitchFamily="34" charset="0"/>
                <a:cs typeface="Arial" panose="020B0604020202020204" pitchFamily="34" charset="0"/>
              </a:rPr>
              <a:t>soms</a:t>
            </a:r>
            <a:r>
              <a:rPr lang="en-US" sz="2200" kern="1200" dirty="0">
                <a:solidFill>
                  <a:schemeClr val="tx1"/>
                </a:solidFill>
                <a:effectLst/>
                <a:latin typeface="Arial" panose="020B0604020202020204" pitchFamily="34" charset="0"/>
                <a:cs typeface="Arial" panose="020B0604020202020204" pitchFamily="34" charset="0"/>
              </a:rPr>
              <a:t> </a:t>
            </a:r>
            <a:r>
              <a:rPr lang="en-US" sz="2200" kern="1200" dirty="0" err="1">
                <a:solidFill>
                  <a:schemeClr val="tx1"/>
                </a:solidFill>
                <a:effectLst/>
                <a:latin typeface="Arial" panose="020B0604020202020204" pitchFamily="34" charset="0"/>
                <a:cs typeface="Arial" panose="020B0604020202020204" pitchFamily="34" charset="0"/>
              </a:rPr>
              <a:t>ook</a:t>
            </a:r>
            <a:r>
              <a:rPr lang="en-US" sz="2200" kern="1200" dirty="0">
                <a:solidFill>
                  <a:schemeClr val="tx1"/>
                </a:solidFill>
                <a:effectLst/>
                <a:latin typeface="Arial" panose="020B0604020202020204" pitchFamily="34" charset="0"/>
                <a:cs typeface="Arial" panose="020B0604020202020204" pitchFamily="34" charset="0"/>
              </a:rPr>
              <a:t> met </a:t>
            </a:r>
            <a:r>
              <a:rPr lang="en-US" sz="2200" kern="1200" dirty="0" err="1">
                <a:solidFill>
                  <a:schemeClr val="tx1"/>
                </a:solidFill>
                <a:effectLst/>
                <a:latin typeface="Arial" panose="020B0604020202020204" pitchFamily="34" charset="0"/>
                <a:cs typeface="Arial" panose="020B0604020202020204" pitchFamily="34" charset="0"/>
              </a:rPr>
              <a:t>wie</a:t>
            </a:r>
            <a:r>
              <a:rPr lang="en-US" sz="2200" kern="1200" dirty="0">
                <a:solidFill>
                  <a:schemeClr val="tx1"/>
                </a:solidFill>
                <a:effectLst/>
                <a:latin typeface="Arial" panose="020B0604020202020204" pitchFamily="34" charset="0"/>
                <a:cs typeface="Arial" panose="020B0604020202020204" pitchFamily="34" charset="0"/>
              </a:rPr>
              <a:t> </a:t>
            </a:r>
            <a:r>
              <a:rPr lang="en-US" sz="2200" kern="1200" dirty="0" err="1">
                <a:solidFill>
                  <a:schemeClr val="tx1"/>
                </a:solidFill>
                <a:effectLst/>
                <a:latin typeface="Arial" panose="020B0604020202020204" pitchFamily="34" charset="0"/>
                <a:cs typeface="Arial" panose="020B0604020202020204" pitchFamily="34" charset="0"/>
              </a:rPr>
              <a:t>hij</a:t>
            </a:r>
            <a:r>
              <a:rPr lang="en-US" sz="2200" kern="1200" dirty="0">
                <a:solidFill>
                  <a:schemeClr val="tx1"/>
                </a:solidFill>
                <a:effectLst/>
                <a:latin typeface="Arial" panose="020B0604020202020204" pitchFamily="34" charset="0"/>
                <a:cs typeface="Arial" panose="020B0604020202020204" pitchFamily="34" charset="0"/>
              </a:rPr>
              <a:t> of </a:t>
            </a:r>
            <a:r>
              <a:rPr lang="en-US" sz="2200" kern="1200" dirty="0" err="1">
                <a:solidFill>
                  <a:schemeClr val="tx1"/>
                </a:solidFill>
                <a:effectLst/>
                <a:latin typeface="Arial" panose="020B0604020202020204" pitchFamily="34" charset="0"/>
                <a:cs typeface="Arial" panose="020B0604020202020204" pitchFamily="34" charset="0"/>
              </a:rPr>
              <a:t>zij</a:t>
            </a:r>
            <a:r>
              <a:rPr lang="en-US" sz="2200" kern="1200" dirty="0">
                <a:solidFill>
                  <a:schemeClr val="tx1"/>
                </a:solidFill>
                <a:effectLst/>
                <a:latin typeface="Arial" panose="020B0604020202020204" pitchFamily="34" charset="0"/>
                <a:cs typeface="Arial" panose="020B0604020202020204" pitchFamily="34" charset="0"/>
              </a:rPr>
              <a:t> </a:t>
            </a:r>
            <a:r>
              <a:rPr lang="en-US" sz="2200" kern="1200" dirty="0" err="1">
                <a:solidFill>
                  <a:schemeClr val="tx1"/>
                </a:solidFill>
                <a:effectLst/>
                <a:latin typeface="Arial" panose="020B0604020202020204" pitchFamily="34" charset="0"/>
                <a:cs typeface="Arial" panose="020B0604020202020204" pitchFamily="34" charset="0"/>
              </a:rPr>
              <a:t>getrouwd</a:t>
            </a:r>
            <a:r>
              <a:rPr lang="en-US" sz="2200" kern="1200" dirty="0">
                <a:solidFill>
                  <a:schemeClr val="tx1"/>
                </a:solidFill>
                <a:effectLst/>
                <a:latin typeface="Arial" panose="020B0604020202020204" pitchFamily="34" charset="0"/>
                <a:cs typeface="Arial" panose="020B0604020202020204" pitchFamily="34" charset="0"/>
              </a:rPr>
              <a:t> was. Soms </a:t>
            </a:r>
            <a:r>
              <a:rPr lang="en-US" sz="2200" kern="1200" dirty="0" err="1">
                <a:solidFill>
                  <a:schemeClr val="tx1"/>
                </a:solidFill>
                <a:effectLst/>
                <a:latin typeface="Arial" panose="020B0604020202020204" pitchFamily="34" charset="0"/>
                <a:cs typeface="Arial" panose="020B0604020202020204" pitchFamily="34" charset="0"/>
              </a:rPr>
              <a:t>staat</a:t>
            </a:r>
            <a:r>
              <a:rPr lang="en-US" sz="2200" kern="1200" dirty="0">
                <a:solidFill>
                  <a:schemeClr val="tx1"/>
                </a:solidFill>
                <a:effectLst/>
                <a:latin typeface="Arial" panose="020B0604020202020204" pitchFamily="34" charset="0"/>
                <a:cs typeface="Arial" panose="020B0604020202020204" pitchFamily="34" charset="0"/>
              </a:rPr>
              <a:t> er </a:t>
            </a:r>
            <a:r>
              <a:rPr lang="en-US" sz="2200" kern="1200" dirty="0" err="1">
                <a:solidFill>
                  <a:schemeClr val="tx1"/>
                </a:solidFill>
                <a:effectLst/>
                <a:latin typeface="Arial" panose="020B0604020202020204" pitchFamily="34" charset="0"/>
                <a:cs typeface="Arial" panose="020B0604020202020204" pitchFamily="34" charset="0"/>
              </a:rPr>
              <a:t>ook</a:t>
            </a:r>
            <a:r>
              <a:rPr lang="en-US" sz="2200" kern="1200" dirty="0">
                <a:solidFill>
                  <a:schemeClr val="tx1"/>
                </a:solidFill>
                <a:effectLst/>
                <a:latin typeface="Arial" panose="020B0604020202020204" pitchFamily="34" charset="0"/>
                <a:cs typeface="Arial" panose="020B0604020202020204" pitchFamily="34" charset="0"/>
              </a:rPr>
              <a:t> </a:t>
            </a:r>
            <a:r>
              <a:rPr lang="en-US" sz="2200" kern="1200" dirty="0" err="1">
                <a:solidFill>
                  <a:schemeClr val="tx1"/>
                </a:solidFill>
                <a:effectLst/>
                <a:latin typeface="Arial" panose="020B0604020202020204" pitchFamily="34" charset="0"/>
                <a:cs typeface="Arial" panose="020B0604020202020204" pitchFamily="34" charset="0"/>
              </a:rPr>
              <a:t>een</a:t>
            </a:r>
            <a:r>
              <a:rPr lang="en-US" sz="2200" kern="1200" dirty="0">
                <a:solidFill>
                  <a:schemeClr val="tx1"/>
                </a:solidFill>
                <a:effectLst/>
                <a:latin typeface="Arial" panose="020B0604020202020204" pitchFamily="34" charset="0"/>
                <a:cs typeface="Arial" panose="020B0604020202020204" pitchFamily="34" charset="0"/>
              </a:rPr>
              <a:t> </a:t>
            </a:r>
            <a:r>
              <a:rPr lang="en-US" sz="2200" kern="1200" dirty="0" err="1">
                <a:solidFill>
                  <a:schemeClr val="tx1"/>
                </a:solidFill>
                <a:effectLst/>
                <a:latin typeface="Arial" panose="020B0604020202020204" pitchFamily="34" charset="0"/>
                <a:cs typeface="Arial" panose="020B0604020202020204" pitchFamily="34" charset="0"/>
              </a:rPr>
              <a:t>klein</a:t>
            </a:r>
            <a:r>
              <a:rPr lang="en-US" sz="2200" kern="1200" dirty="0">
                <a:solidFill>
                  <a:schemeClr val="tx1"/>
                </a:solidFill>
                <a:effectLst/>
                <a:latin typeface="Arial" panose="020B0604020202020204" pitchFamily="34" charset="0"/>
                <a:cs typeface="Arial" panose="020B0604020202020204" pitchFamily="34" charset="0"/>
              </a:rPr>
              <a:t> </a:t>
            </a:r>
            <a:r>
              <a:rPr lang="en-US" sz="2200" kern="1200" dirty="0" err="1">
                <a:solidFill>
                  <a:schemeClr val="tx1"/>
                </a:solidFill>
                <a:effectLst/>
                <a:latin typeface="Arial" panose="020B0604020202020204" pitchFamily="34" charset="0"/>
                <a:cs typeface="Arial" panose="020B0604020202020204" pitchFamily="34" charset="0"/>
              </a:rPr>
              <a:t>gedichtje</a:t>
            </a:r>
            <a:r>
              <a:rPr lang="en-US" sz="2200" kern="1200" dirty="0">
                <a:solidFill>
                  <a:schemeClr val="tx1"/>
                </a:solidFill>
                <a:effectLst/>
                <a:latin typeface="Arial" panose="020B0604020202020204" pitchFamily="34" charset="0"/>
                <a:cs typeface="Arial" panose="020B0604020202020204" pitchFamily="34" charset="0"/>
              </a:rPr>
              <a:t> of </a:t>
            </a:r>
            <a:r>
              <a:rPr lang="en-US" sz="2200" kern="1200" dirty="0" err="1">
                <a:solidFill>
                  <a:schemeClr val="tx1"/>
                </a:solidFill>
                <a:effectLst/>
                <a:latin typeface="Arial" panose="020B0604020202020204" pitchFamily="34" charset="0"/>
                <a:cs typeface="Arial" panose="020B0604020202020204" pitchFamily="34" charset="0"/>
              </a:rPr>
              <a:t>mooie</a:t>
            </a:r>
            <a:r>
              <a:rPr lang="en-US" sz="2200" kern="1200" dirty="0">
                <a:solidFill>
                  <a:schemeClr val="tx1"/>
                </a:solidFill>
                <a:effectLst/>
                <a:latin typeface="Arial" panose="020B0604020202020204" pitchFamily="34" charset="0"/>
                <a:cs typeface="Arial" panose="020B0604020202020204" pitchFamily="34" charset="0"/>
              </a:rPr>
              <a:t> zin op. De </a:t>
            </a:r>
            <a:r>
              <a:rPr lang="en-US" sz="2200" kern="1200" dirty="0" err="1">
                <a:solidFill>
                  <a:schemeClr val="tx1"/>
                </a:solidFill>
                <a:effectLst/>
                <a:latin typeface="Arial" panose="020B0604020202020204" pitchFamily="34" charset="0"/>
                <a:cs typeface="Arial" panose="020B0604020202020204" pitchFamily="34" charset="0"/>
              </a:rPr>
              <a:t>steen</a:t>
            </a:r>
            <a:r>
              <a:rPr lang="en-US" sz="2200" kern="1200" dirty="0">
                <a:solidFill>
                  <a:schemeClr val="tx1"/>
                </a:solidFill>
                <a:effectLst/>
                <a:latin typeface="Arial" panose="020B0604020202020204" pitchFamily="34" charset="0"/>
                <a:cs typeface="Arial" panose="020B0604020202020204" pitchFamily="34" charset="0"/>
              </a:rPr>
              <a:t> </a:t>
            </a:r>
            <a:r>
              <a:rPr lang="en-US" sz="2200" kern="1200" dirty="0" err="1">
                <a:solidFill>
                  <a:schemeClr val="tx1"/>
                </a:solidFill>
                <a:effectLst/>
                <a:latin typeface="Arial" panose="020B0604020202020204" pitchFamily="34" charset="0"/>
                <a:cs typeface="Arial" panose="020B0604020202020204" pitchFamily="34" charset="0"/>
              </a:rPr>
              <a:t>wordt</a:t>
            </a:r>
            <a:r>
              <a:rPr lang="en-US" sz="2200" kern="1200" dirty="0">
                <a:solidFill>
                  <a:schemeClr val="tx1"/>
                </a:solidFill>
                <a:effectLst/>
                <a:latin typeface="Arial" panose="020B0604020202020204" pitchFamily="34" charset="0"/>
                <a:cs typeface="Arial" panose="020B0604020202020204" pitchFamily="34" charset="0"/>
              </a:rPr>
              <a:t> </a:t>
            </a:r>
            <a:r>
              <a:rPr lang="en-US" sz="2200" kern="1200" dirty="0" err="1">
                <a:solidFill>
                  <a:schemeClr val="tx1"/>
                </a:solidFill>
                <a:effectLst/>
                <a:latin typeface="Arial" panose="020B0604020202020204" pitchFamily="34" charset="0"/>
                <a:cs typeface="Arial" panose="020B0604020202020204" pitchFamily="34" charset="0"/>
              </a:rPr>
              <a:t>niet</a:t>
            </a:r>
            <a:r>
              <a:rPr lang="en-US" sz="2200" kern="1200" dirty="0">
                <a:solidFill>
                  <a:schemeClr val="tx1"/>
                </a:solidFill>
                <a:effectLst/>
                <a:latin typeface="Arial" panose="020B0604020202020204" pitchFamily="34" charset="0"/>
                <a:cs typeface="Arial" panose="020B0604020202020204" pitchFamily="34" charset="0"/>
              </a:rPr>
              <a:t> </a:t>
            </a:r>
            <a:r>
              <a:rPr lang="en-US" sz="2200" kern="1200" dirty="0" err="1">
                <a:solidFill>
                  <a:schemeClr val="tx1"/>
                </a:solidFill>
                <a:effectLst/>
                <a:latin typeface="Arial" panose="020B0604020202020204" pitchFamily="34" charset="0"/>
                <a:cs typeface="Arial" panose="020B0604020202020204" pitchFamily="34" charset="0"/>
              </a:rPr>
              <a:t>meteen</a:t>
            </a:r>
            <a:r>
              <a:rPr lang="en-US" sz="2200" kern="1200" dirty="0">
                <a:solidFill>
                  <a:schemeClr val="tx1"/>
                </a:solidFill>
                <a:effectLst/>
                <a:latin typeface="Arial" panose="020B0604020202020204" pitchFamily="34" charset="0"/>
                <a:cs typeface="Arial" panose="020B0604020202020204" pitchFamily="34" charset="0"/>
              </a:rPr>
              <a:t> </a:t>
            </a:r>
            <a:r>
              <a:rPr lang="en-US" sz="2200" kern="1200" dirty="0" err="1">
                <a:solidFill>
                  <a:schemeClr val="tx1"/>
                </a:solidFill>
                <a:effectLst/>
                <a:latin typeface="Arial" panose="020B0604020202020204" pitchFamily="34" charset="0"/>
                <a:cs typeface="Arial" panose="020B0604020202020204" pitchFamily="34" charset="0"/>
              </a:rPr>
              <a:t>na</a:t>
            </a:r>
            <a:r>
              <a:rPr lang="en-US" sz="2200" kern="1200" dirty="0">
                <a:solidFill>
                  <a:schemeClr val="tx1"/>
                </a:solidFill>
                <a:effectLst/>
                <a:latin typeface="Arial" panose="020B0604020202020204" pitchFamily="34" charset="0"/>
                <a:cs typeface="Arial" panose="020B0604020202020204" pitchFamily="34" charset="0"/>
              </a:rPr>
              <a:t> de </a:t>
            </a:r>
            <a:r>
              <a:rPr lang="en-US" sz="2200" kern="1200" dirty="0" err="1">
                <a:solidFill>
                  <a:schemeClr val="tx1"/>
                </a:solidFill>
                <a:effectLst/>
                <a:latin typeface="Arial" panose="020B0604020202020204" pitchFamily="34" charset="0"/>
                <a:cs typeface="Arial" panose="020B0604020202020204" pitchFamily="34" charset="0"/>
              </a:rPr>
              <a:t>begrafenis</a:t>
            </a:r>
            <a:r>
              <a:rPr lang="en-US" sz="2200" kern="1200" dirty="0">
                <a:solidFill>
                  <a:schemeClr val="tx1"/>
                </a:solidFill>
                <a:effectLst/>
                <a:latin typeface="Arial" panose="020B0604020202020204" pitchFamily="34" charset="0"/>
                <a:cs typeface="Arial" panose="020B0604020202020204" pitchFamily="34" charset="0"/>
              </a:rPr>
              <a:t> op het </a:t>
            </a:r>
            <a:r>
              <a:rPr lang="en-US" sz="2200" kern="1200" dirty="0" err="1">
                <a:solidFill>
                  <a:schemeClr val="tx1"/>
                </a:solidFill>
                <a:effectLst/>
                <a:latin typeface="Arial" panose="020B0604020202020204" pitchFamily="34" charset="0"/>
                <a:cs typeface="Arial" panose="020B0604020202020204" pitchFamily="34" charset="0"/>
              </a:rPr>
              <a:t>graf</a:t>
            </a:r>
            <a:r>
              <a:rPr lang="en-US" sz="2200" kern="1200" dirty="0">
                <a:solidFill>
                  <a:schemeClr val="tx1"/>
                </a:solidFill>
                <a:effectLst/>
                <a:latin typeface="Arial" panose="020B0604020202020204" pitchFamily="34" charset="0"/>
                <a:cs typeface="Arial" panose="020B0604020202020204" pitchFamily="34" charset="0"/>
              </a:rPr>
              <a:t> </a:t>
            </a:r>
            <a:r>
              <a:rPr lang="en-US" sz="2200" kern="1200" dirty="0" err="1">
                <a:solidFill>
                  <a:schemeClr val="tx1"/>
                </a:solidFill>
                <a:effectLst/>
                <a:latin typeface="Arial" panose="020B0604020202020204" pitchFamily="34" charset="0"/>
                <a:cs typeface="Arial" panose="020B0604020202020204" pitchFamily="34" charset="0"/>
              </a:rPr>
              <a:t>gezet</a:t>
            </a:r>
            <a:r>
              <a:rPr lang="en-US" sz="2200" kern="1200" dirty="0">
                <a:solidFill>
                  <a:schemeClr val="tx1"/>
                </a:solidFill>
                <a:effectLst/>
                <a:latin typeface="Arial" panose="020B0604020202020204" pitchFamily="34" charset="0"/>
                <a:cs typeface="Arial" panose="020B0604020202020204" pitchFamily="34" charset="0"/>
              </a:rPr>
              <a:t>. De </a:t>
            </a:r>
            <a:r>
              <a:rPr lang="en-US" sz="2200" kern="1200" dirty="0" err="1">
                <a:solidFill>
                  <a:schemeClr val="tx1"/>
                </a:solidFill>
                <a:effectLst/>
                <a:latin typeface="Arial" panose="020B0604020202020204" pitchFamily="34" charset="0"/>
                <a:cs typeface="Arial" panose="020B0604020202020204" pitchFamily="34" charset="0"/>
              </a:rPr>
              <a:t>familie</a:t>
            </a:r>
            <a:r>
              <a:rPr lang="en-US" sz="2200" kern="1200" dirty="0">
                <a:solidFill>
                  <a:schemeClr val="tx1"/>
                </a:solidFill>
                <a:effectLst/>
                <a:latin typeface="Arial" panose="020B0604020202020204" pitchFamily="34" charset="0"/>
                <a:cs typeface="Arial" panose="020B0604020202020204" pitchFamily="34" charset="0"/>
              </a:rPr>
              <a:t> </a:t>
            </a:r>
            <a:r>
              <a:rPr lang="en-US" sz="2200" kern="1200" dirty="0" err="1">
                <a:solidFill>
                  <a:schemeClr val="tx1"/>
                </a:solidFill>
                <a:effectLst/>
                <a:latin typeface="Arial" panose="020B0604020202020204" pitchFamily="34" charset="0"/>
                <a:cs typeface="Arial" panose="020B0604020202020204" pitchFamily="34" charset="0"/>
              </a:rPr>
              <a:t>heeft</a:t>
            </a:r>
            <a:r>
              <a:rPr lang="en-US" sz="2200" kern="1200" dirty="0">
                <a:solidFill>
                  <a:schemeClr val="tx1"/>
                </a:solidFill>
                <a:effectLst/>
                <a:latin typeface="Arial" panose="020B0604020202020204" pitchFamily="34" charset="0"/>
                <a:cs typeface="Arial" panose="020B0604020202020204" pitchFamily="34" charset="0"/>
              </a:rPr>
              <a:t> </a:t>
            </a:r>
            <a:r>
              <a:rPr lang="en-US" sz="2200" kern="1200" dirty="0" err="1">
                <a:solidFill>
                  <a:schemeClr val="tx1"/>
                </a:solidFill>
                <a:effectLst/>
                <a:latin typeface="Arial" panose="020B0604020202020204" pitchFamily="34" charset="0"/>
                <a:cs typeface="Arial" panose="020B0604020202020204" pitchFamily="34" charset="0"/>
              </a:rPr>
              <a:t>na</a:t>
            </a:r>
            <a:r>
              <a:rPr lang="en-US" sz="2200" kern="1200" dirty="0">
                <a:solidFill>
                  <a:schemeClr val="tx1"/>
                </a:solidFill>
                <a:effectLst/>
                <a:latin typeface="Arial" panose="020B0604020202020204" pitchFamily="34" charset="0"/>
                <a:cs typeface="Arial" panose="020B0604020202020204" pitchFamily="34" charset="0"/>
              </a:rPr>
              <a:t> </a:t>
            </a:r>
            <a:r>
              <a:rPr lang="en-US" sz="2200" kern="1200" dirty="0" err="1">
                <a:solidFill>
                  <a:schemeClr val="tx1"/>
                </a:solidFill>
                <a:effectLst/>
                <a:latin typeface="Arial" panose="020B0604020202020204" pitchFamily="34" charset="0"/>
                <a:cs typeface="Arial" panose="020B0604020202020204" pitchFamily="34" charset="0"/>
              </a:rPr>
              <a:t>deze</a:t>
            </a:r>
            <a:r>
              <a:rPr lang="en-US" sz="2200" kern="1200" dirty="0">
                <a:solidFill>
                  <a:schemeClr val="tx1"/>
                </a:solidFill>
                <a:effectLst/>
                <a:latin typeface="Arial" panose="020B0604020202020204" pitchFamily="34" charset="0"/>
                <a:cs typeface="Arial" panose="020B0604020202020204" pitchFamily="34" charset="0"/>
              </a:rPr>
              <a:t> </a:t>
            </a:r>
            <a:r>
              <a:rPr lang="en-US" sz="2200" kern="1200" dirty="0" err="1">
                <a:solidFill>
                  <a:schemeClr val="tx1"/>
                </a:solidFill>
                <a:effectLst/>
                <a:latin typeface="Arial" panose="020B0604020202020204" pitchFamily="34" charset="0"/>
                <a:cs typeface="Arial" panose="020B0604020202020204" pitchFamily="34" charset="0"/>
              </a:rPr>
              <a:t>drukke</a:t>
            </a:r>
            <a:r>
              <a:rPr lang="en-US" sz="2200" kern="1200" dirty="0">
                <a:solidFill>
                  <a:schemeClr val="tx1"/>
                </a:solidFill>
                <a:effectLst/>
                <a:latin typeface="Arial" panose="020B0604020202020204" pitchFamily="34" charset="0"/>
                <a:cs typeface="Arial" panose="020B0604020202020204" pitchFamily="34" charset="0"/>
              </a:rPr>
              <a:t> </a:t>
            </a:r>
            <a:r>
              <a:rPr lang="en-US" sz="2200" kern="1200" dirty="0" err="1">
                <a:solidFill>
                  <a:schemeClr val="tx1"/>
                </a:solidFill>
                <a:effectLst/>
                <a:latin typeface="Arial" panose="020B0604020202020204" pitchFamily="34" charset="0"/>
                <a:cs typeface="Arial" panose="020B0604020202020204" pitchFamily="34" charset="0"/>
              </a:rPr>
              <a:t>periode</a:t>
            </a:r>
            <a:r>
              <a:rPr lang="en-US" sz="2200" kern="1200" dirty="0">
                <a:solidFill>
                  <a:schemeClr val="tx1"/>
                </a:solidFill>
                <a:effectLst/>
                <a:latin typeface="Arial" panose="020B0604020202020204" pitchFamily="34" charset="0"/>
                <a:cs typeface="Arial" panose="020B0604020202020204" pitchFamily="34" charset="0"/>
              </a:rPr>
              <a:t> dan </a:t>
            </a:r>
            <a:r>
              <a:rPr lang="en-US" sz="2200" kern="1200" dirty="0" err="1">
                <a:solidFill>
                  <a:schemeClr val="tx1"/>
                </a:solidFill>
                <a:effectLst/>
                <a:latin typeface="Arial" panose="020B0604020202020204" pitchFamily="34" charset="0"/>
                <a:cs typeface="Arial" panose="020B0604020202020204" pitchFamily="34" charset="0"/>
              </a:rPr>
              <a:t>nog</a:t>
            </a:r>
            <a:r>
              <a:rPr lang="en-US" sz="2200" kern="1200" dirty="0">
                <a:solidFill>
                  <a:schemeClr val="tx1"/>
                </a:solidFill>
                <a:effectLst/>
                <a:latin typeface="Arial" panose="020B0604020202020204" pitchFamily="34" charset="0"/>
                <a:cs typeface="Arial" panose="020B0604020202020204" pitchFamily="34" charset="0"/>
              </a:rPr>
              <a:t> even de </a:t>
            </a:r>
            <a:r>
              <a:rPr lang="en-US" sz="2200" kern="1200" dirty="0" err="1">
                <a:solidFill>
                  <a:schemeClr val="tx1"/>
                </a:solidFill>
                <a:effectLst/>
                <a:latin typeface="Arial" panose="020B0604020202020204" pitchFamily="34" charset="0"/>
                <a:cs typeface="Arial" panose="020B0604020202020204" pitchFamily="34" charset="0"/>
              </a:rPr>
              <a:t>tijd</a:t>
            </a:r>
            <a:r>
              <a:rPr lang="en-US" sz="2200" kern="1200" dirty="0">
                <a:solidFill>
                  <a:schemeClr val="tx1"/>
                </a:solidFill>
                <a:effectLst/>
                <a:latin typeface="Arial" panose="020B0604020202020204" pitchFamily="34" charset="0"/>
                <a:cs typeface="Arial" panose="020B0604020202020204" pitchFamily="34" charset="0"/>
              </a:rPr>
              <a:t> om </a:t>
            </a:r>
            <a:r>
              <a:rPr lang="en-US" sz="2200" kern="1200" dirty="0" err="1">
                <a:solidFill>
                  <a:schemeClr val="tx1"/>
                </a:solidFill>
                <a:effectLst/>
                <a:latin typeface="Arial" panose="020B0604020202020204" pitchFamily="34" charset="0"/>
                <a:cs typeface="Arial" panose="020B0604020202020204" pitchFamily="34" charset="0"/>
              </a:rPr>
              <a:t>na</a:t>
            </a:r>
            <a:r>
              <a:rPr lang="en-US" sz="2200" kern="1200" dirty="0">
                <a:solidFill>
                  <a:schemeClr val="tx1"/>
                </a:solidFill>
                <a:effectLst/>
                <a:latin typeface="Arial" panose="020B0604020202020204" pitchFamily="34" charset="0"/>
                <a:cs typeface="Arial" panose="020B0604020202020204" pitchFamily="34" charset="0"/>
              </a:rPr>
              <a:t> </a:t>
            </a:r>
            <a:r>
              <a:rPr lang="en-US" sz="2200" kern="1200" dirty="0" err="1">
                <a:solidFill>
                  <a:schemeClr val="tx1"/>
                </a:solidFill>
                <a:effectLst/>
                <a:latin typeface="Arial" panose="020B0604020202020204" pitchFamily="34" charset="0"/>
                <a:cs typeface="Arial" panose="020B0604020202020204" pitchFamily="34" charset="0"/>
              </a:rPr>
              <a:t>te</a:t>
            </a:r>
            <a:r>
              <a:rPr lang="en-US" sz="2200" kern="1200" dirty="0">
                <a:solidFill>
                  <a:schemeClr val="tx1"/>
                </a:solidFill>
                <a:effectLst/>
                <a:latin typeface="Arial" panose="020B0604020202020204" pitchFamily="34" charset="0"/>
                <a:cs typeface="Arial" panose="020B0604020202020204" pitchFamily="34" charset="0"/>
              </a:rPr>
              <a:t> </a:t>
            </a:r>
            <a:r>
              <a:rPr lang="en-US" sz="2200" kern="1200" dirty="0" err="1">
                <a:solidFill>
                  <a:schemeClr val="tx1"/>
                </a:solidFill>
                <a:effectLst/>
                <a:latin typeface="Arial" panose="020B0604020202020204" pitchFamily="34" charset="0"/>
                <a:cs typeface="Arial" panose="020B0604020202020204" pitchFamily="34" charset="0"/>
              </a:rPr>
              <a:t>denken</a:t>
            </a:r>
            <a:r>
              <a:rPr lang="en-US" sz="2200" kern="1200" dirty="0">
                <a:solidFill>
                  <a:schemeClr val="tx1"/>
                </a:solidFill>
                <a:effectLst/>
                <a:latin typeface="Arial" panose="020B0604020202020204" pitchFamily="34" charset="0"/>
                <a:cs typeface="Arial" panose="020B0604020202020204" pitchFamily="34" charset="0"/>
              </a:rPr>
              <a:t> over wat ze </a:t>
            </a:r>
            <a:r>
              <a:rPr lang="en-US" sz="2200" kern="1200" dirty="0" err="1">
                <a:solidFill>
                  <a:schemeClr val="tx1"/>
                </a:solidFill>
                <a:effectLst/>
                <a:latin typeface="Arial" panose="020B0604020202020204" pitchFamily="34" charset="0"/>
                <a:cs typeface="Arial" panose="020B0604020202020204" pitchFamily="34" charset="0"/>
              </a:rPr>
              <a:t>precies</a:t>
            </a:r>
            <a:r>
              <a:rPr lang="en-US" sz="2200" kern="1200" dirty="0">
                <a:solidFill>
                  <a:schemeClr val="tx1"/>
                </a:solidFill>
                <a:effectLst/>
                <a:latin typeface="Arial" panose="020B0604020202020204" pitchFamily="34" charset="0"/>
                <a:cs typeface="Arial" panose="020B0604020202020204" pitchFamily="34" charset="0"/>
              </a:rPr>
              <a:t> op de </a:t>
            </a:r>
            <a:r>
              <a:rPr lang="en-US" sz="2200" kern="1200" dirty="0" err="1">
                <a:solidFill>
                  <a:schemeClr val="tx1"/>
                </a:solidFill>
                <a:effectLst/>
                <a:latin typeface="Arial" panose="020B0604020202020204" pitchFamily="34" charset="0"/>
                <a:cs typeface="Arial" panose="020B0604020202020204" pitchFamily="34" charset="0"/>
              </a:rPr>
              <a:t>steen</a:t>
            </a:r>
            <a:r>
              <a:rPr lang="en-US" sz="2200" kern="1200" dirty="0">
                <a:solidFill>
                  <a:schemeClr val="tx1"/>
                </a:solidFill>
                <a:effectLst/>
                <a:latin typeface="Arial" panose="020B0604020202020204" pitchFamily="34" charset="0"/>
                <a:cs typeface="Arial" panose="020B0604020202020204" pitchFamily="34" charset="0"/>
              </a:rPr>
              <a:t> </a:t>
            </a:r>
            <a:r>
              <a:rPr lang="en-US" sz="2200" kern="1200" dirty="0" err="1">
                <a:solidFill>
                  <a:schemeClr val="tx1"/>
                </a:solidFill>
                <a:effectLst/>
                <a:latin typeface="Arial" panose="020B0604020202020204" pitchFamily="34" charset="0"/>
                <a:cs typeface="Arial" panose="020B0604020202020204" pitchFamily="34" charset="0"/>
              </a:rPr>
              <a:t>willen</a:t>
            </a:r>
            <a:r>
              <a:rPr lang="en-US" sz="2200" kern="1200" dirty="0">
                <a:solidFill>
                  <a:schemeClr val="tx1"/>
                </a:solidFill>
                <a:effectLst/>
                <a:latin typeface="Arial" panose="020B0604020202020204" pitchFamily="34" charset="0"/>
                <a:cs typeface="Arial" panose="020B0604020202020204" pitchFamily="34" charset="0"/>
              </a:rPr>
              <a:t> </a:t>
            </a:r>
            <a:r>
              <a:rPr lang="en-US" sz="2200" kern="1200" dirty="0" err="1">
                <a:solidFill>
                  <a:schemeClr val="tx1"/>
                </a:solidFill>
                <a:effectLst/>
                <a:latin typeface="Arial" panose="020B0604020202020204" pitchFamily="34" charset="0"/>
                <a:cs typeface="Arial" panose="020B0604020202020204" pitchFamily="34" charset="0"/>
              </a:rPr>
              <a:t>zetten</a:t>
            </a:r>
            <a:r>
              <a:rPr lang="en-US" sz="2200" kern="1200" dirty="0">
                <a:solidFill>
                  <a:schemeClr val="tx1"/>
                </a:solidFill>
                <a:effectLst/>
                <a:latin typeface="Arial" panose="020B0604020202020204" pitchFamily="34" charset="0"/>
                <a:cs typeface="Arial" panose="020B0604020202020204" pitchFamily="34" charset="0"/>
              </a:rPr>
              <a:t>. </a:t>
            </a:r>
          </a:p>
          <a:p>
            <a:pPr>
              <a:lnSpc>
                <a:spcPct val="120000"/>
              </a:lnSpc>
              <a:spcAft>
                <a:spcPts val="800"/>
              </a:spcAft>
            </a:pPr>
            <a:r>
              <a:rPr lang="en-US" sz="2200" dirty="0" err="1">
                <a:solidFill>
                  <a:schemeClr val="tx1"/>
                </a:solidFill>
                <a:latin typeface="Arial" panose="020B0604020202020204" pitchFamily="34" charset="0"/>
                <a:cs typeface="Arial" panose="020B0604020202020204" pitchFamily="34" charset="0"/>
              </a:rPr>
              <a:t>Vraag:ken</a:t>
            </a:r>
            <a:r>
              <a:rPr lang="en-US" sz="2200" dirty="0">
                <a:solidFill>
                  <a:schemeClr val="tx1"/>
                </a:solidFill>
                <a:latin typeface="Arial" panose="020B0604020202020204" pitchFamily="34" charset="0"/>
                <a:cs typeface="Arial" panose="020B0604020202020204" pitchFamily="34" charset="0"/>
              </a:rPr>
              <a:t> </a:t>
            </a:r>
            <a:r>
              <a:rPr lang="en-US" sz="2200" dirty="0" err="1">
                <a:solidFill>
                  <a:schemeClr val="tx1"/>
                </a:solidFill>
                <a:latin typeface="Arial" panose="020B0604020202020204" pitchFamily="34" charset="0"/>
                <a:cs typeface="Arial" panose="020B0604020202020204" pitchFamily="34" charset="0"/>
              </a:rPr>
              <a:t>jij</a:t>
            </a:r>
            <a:r>
              <a:rPr lang="en-US" sz="2200" dirty="0">
                <a:solidFill>
                  <a:schemeClr val="tx1"/>
                </a:solidFill>
                <a:latin typeface="Arial" panose="020B0604020202020204" pitchFamily="34" charset="0"/>
                <a:cs typeface="Arial" panose="020B0604020202020204" pitchFamily="34" charset="0"/>
              </a:rPr>
              <a:t> </a:t>
            </a:r>
            <a:r>
              <a:rPr lang="en-US" sz="2200" dirty="0" err="1">
                <a:solidFill>
                  <a:schemeClr val="tx1"/>
                </a:solidFill>
                <a:latin typeface="Arial" panose="020B0604020202020204" pitchFamily="34" charset="0"/>
                <a:cs typeface="Arial" panose="020B0604020202020204" pitchFamily="34" charset="0"/>
              </a:rPr>
              <a:t>iemand</a:t>
            </a:r>
            <a:r>
              <a:rPr lang="en-US" sz="2200" dirty="0">
                <a:solidFill>
                  <a:schemeClr val="tx1"/>
                </a:solidFill>
                <a:latin typeface="Arial" panose="020B0604020202020204" pitchFamily="34" charset="0"/>
                <a:cs typeface="Arial" panose="020B0604020202020204" pitchFamily="34" charset="0"/>
              </a:rPr>
              <a:t> die is </a:t>
            </a:r>
            <a:r>
              <a:rPr lang="en-US" sz="2200" dirty="0" err="1">
                <a:solidFill>
                  <a:schemeClr val="tx1"/>
                </a:solidFill>
                <a:latin typeface="Arial" panose="020B0604020202020204" pitchFamily="34" charset="0"/>
                <a:cs typeface="Arial" panose="020B0604020202020204" pitchFamily="34" charset="0"/>
              </a:rPr>
              <a:t>begraven</a:t>
            </a:r>
            <a:r>
              <a:rPr lang="en-US" sz="2200" dirty="0">
                <a:solidFill>
                  <a:schemeClr val="tx1"/>
                </a:solidFill>
                <a:latin typeface="Arial" panose="020B0604020202020204" pitchFamily="34" charset="0"/>
                <a:cs typeface="Arial" panose="020B0604020202020204" pitchFamily="34" charset="0"/>
              </a:rPr>
              <a:t>?</a:t>
            </a:r>
            <a:endParaRPr lang="en-US" sz="2200" kern="1200" dirty="0">
              <a:solidFill>
                <a:schemeClr val="tx1"/>
              </a:solidFill>
              <a:effectLst/>
              <a:latin typeface="Arial" panose="020B0604020202020204" pitchFamily="34" charset="0"/>
              <a:cs typeface="Arial" panose="020B0604020202020204" pitchFamily="34" charset="0"/>
            </a:endParaRPr>
          </a:p>
          <a:p>
            <a:pPr algn="ctr"/>
            <a:endParaRPr lang="en-US" sz="600" kern="1200" dirty="0">
              <a:solidFill>
                <a:schemeClr val="tx1"/>
              </a:solidFill>
              <a:latin typeface="+mn-lt"/>
              <a:ea typeface="+mn-ea"/>
              <a:cs typeface="+mn-cs"/>
            </a:endParaRPr>
          </a:p>
        </p:txBody>
      </p:sp>
      <p:pic>
        <p:nvPicPr>
          <p:cNvPr id="4098" name="Picture 2" descr="Afbeeldingsresultaten voor Tekening uitvaart">
            <a:extLst>
              <a:ext uri="{FF2B5EF4-FFF2-40B4-BE49-F238E27FC236}">
                <a16:creationId xmlns:a16="http://schemas.microsoft.com/office/drawing/2014/main" id="{23FBAB8C-E658-F56E-5DF9-126588B1DB3D}"/>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53873" y="1250156"/>
            <a:ext cx="4231901" cy="4752975"/>
          </a:xfrm>
          <a:custGeom>
            <a:avLst/>
            <a:gdLst/>
            <a:ahLst/>
            <a:cxnLst/>
            <a:rect l="l" t="t" r="r" b="b"/>
            <a:pathLst>
              <a:path w="6094252" h="6857998">
                <a:moveTo>
                  <a:pt x="0" y="0"/>
                </a:moveTo>
                <a:lnTo>
                  <a:pt x="5898122" y="0"/>
                </a:lnTo>
                <a:cubicBezTo>
                  <a:pt x="6006442" y="0"/>
                  <a:pt x="6094252" y="87810"/>
                  <a:pt x="6094252" y="196130"/>
                </a:cubicBezTo>
                <a:lnTo>
                  <a:pt x="6094252" y="6661869"/>
                </a:lnTo>
                <a:cubicBezTo>
                  <a:pt x="6094252" y="6756649"/>
                  <a:pt x="6027023" y="6835726"/>
                  <a:pt x="5937649" y="6854015"/>
                </a:cubicBezTo>
                <a:lnTo>
                  <a:pt x="5898132" y="6857998"/>
                </a:lnTo>
                <a:lnTo>
                  <a:pt x="0" y="6857998"/>
                </a:lnTo>
                <a:close/>
              </a:path>
            </a:pathLst>
          </a:custGeom>
          <a:noFill/>
          <a:extLst>
            <a:ext uri="{909E8E84-426E-40DD-AFC4-6F175D3DCCD1}">
              <a14:hiddenFill xmlns:a14="http://schemas.microsoft.com/office/drawing/2010/main">
                <a:solidFill>
                  <a:srgbClr val="FFFFFF"/>
                </a:solidFill>
              </a14:hiddenFill>
            </a:ext>
          </a:extLst>
        </p:spPr>
      </p:pic>
      <p:sp>
        <p:nvSpPr>
          <p:cNvPr id="4111" name="Oval 4110">
            <a:extLst>
              <a:ext uri="{FF2B5EF4-FFF2-40B4-BE49-F238E27FC236}">
                <a16:creationId xmlns:a16="http://schemas.microsoft.com/office/drawing/2014/main" id="{528AA953-F4F9-4DC5-97C7-491F4AF937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97079" y="5607717"/>
            <a:ext cx="513442" cy="49951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 name="Tijdelijke aanduiding voor voettekst 3">
            <a:extLst>
              <a:ext uri="{FF2B5EF4-FFF2-40B4-BE49-F238E27FC236}">
                <a16:creationId xmlns:a16="http://schemas.microsoft.com/office/drawing/2014/main" id="{AB495584-3B21-3B51-153A-868D63A9A580}"/>
              </a:ext>
            </a:extLst>
          </p:cNvPr>
          <p:cNvSpPr>
            <a:spLocks noGrp="1"/>
          </p:cNvSpPr>
          <p:nvPr>
            <p:ph type="ftr" sz="quarter" idx="11"/>
          </p:nvPr>
        </p:nvSpPr>
        <p:spPr/>
        <p:txBody>
          <a:bodyPr/>
          <a:lstStyle/>
          <a:p>
            <a:r>
              <a:rPr lang="en-US" sz="1000"/>
              <a:t>www.jongeneel-uitvaartdiensten.nl</a:t>
            </a:r>
          </a:p>
        </p:txBody>
      </p:sp>
    </p:spTree>
    <p:extLst>
      <p:ext uri="{BB962C8B-B14F-4D97-AF65-F5344CB8AC3E}">
        <p14:creationId xmlns:p14="http://schemas.microsoft.com/office/powerpoint/2010/main" val="27618622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vak 2">
            <a:extLst>
              <a:ext uri="{FF2B5EF4-FFF2-40B4-BE49-F238E27FC236}">
                <a16:creationId xmlns:a16="http://schemas.microsoft.com/office/drawing/2014/main" id="{5A9ECE66-B341-D7AA-6F30-29FB4D8A8C50}"/>
              </a:ext>
            </a:extLst>
          </p:cNvPr>
          <p:cNvSpPr txBox="1"/>
          <p:nvPr/>
        </p:nvSpPr>
        <p:spPr>
          <a:xfrm>
            <a:off x="816076" y="237213"/>
            <a:ext cx="6318149" cy="4891019"/>
          </a:xfrm>
          <a:prstGeom prst="rect">
            <a:avLst/>
          </a:prstGeom>
          <a:noFill/>
        </p:spPr>
        <p:txBody>
          <a:bodyPr wrap="square">
            <a:spAutoFit/>
          </a:bodyPr>
          <a:lstStyle/>
          <a:p>
            <a:pPr algn="ctr">
              <a:lnSpc>
                <a:spcPct val="107000"/>
              </a:lnSpc>
              <a:spcAft>
                <a:spcPts val="800"/>
              </a:spcAft>
            </a:pPr>
            <a:r>
              <a:rPr lang="nl-NL" sz="1400" dirty="0">
                <a:effectLst/>
                <a:latin typeface="Arial" panose="020B0604020202020204" pitchFamily="34" charset="0"/>
                <a:ea typeface="Calibri" panose="020F0502020204030204" pitchFamily="34" charset="0"/>
                <a:cs typeface="Arial" panose="020B0604020202020204" pitchFamily="34" charset="0"/>
              </a:rPr>
              <a:t>Cremeren is een ander woord voor verbranden. Een crematie wil zeggen dat de kist met de overledene erin in een oven wordt verbrand. Wat er dan overblijft is as. </a:t>
            </a:r>
          </a:p>
          <a:p>
            <a:pPr algn="ctr">
              <a:lnSpc>
                <a:spcPct val="107000"/>
              </a:lnSpc>
              <a:spcAft>
                <a:spcPts val="800"/>
              </a:spcAft>
            </a:pPr>
            <a:r>
              <a:rPr lang="nl-NL" sz="1400" dirty="0">
                <a:effectLst/>
                <a:latin typeface="Arial" panose="020B0604020202020204" pitchFamily="34" charset="0"/>
                <a:ea typeface="Calibri" panose="020F0502020204030204" pitchFamily="34" charset="0"/>
                <a:cs typeface="Arial" panose="020B0604020202020204" pitchFamily="34" charset="0"/>
              </a:rPr>
              <a:t>Wat gebeurt er tijdens een crematie? </a:t>
            </a:r>
          </a:p>
          <a:p>
            <a:pPr algn="ctr">
              <a:lnSpc>
                <a:spcPct val="107000"/>
              </a:lnSpc>
              <a:spcAft>
                <a:spcPts val="800"/>
              </a:spcAft>
            </a:pPr>
            <a:r>
              <a:rPr lang="nl-NL" sz="1400" dirty="0">
                <a:effectLst/>
                <a:latin typeface="Arial" panose="020B0604020202020204" pitchFamily="34" charset="0"/>
                <a:ea typeface="Calibri" panose="020F0502020204030204" pitchFamily="34" charset="0"/>
                <a:cs typeface="Arial" panose="020B0604020202020204" pitchFamily="34" charset="0"/>
              </a:rPr>
              <a:t>Een crematie vindt altijd plaats in het crematorium. Hier is een ruimte, dat heet de ovenruimte, waarin een speciale oven staat die alleen wordt gebruikt voor crematies. Het is geen oven zoals je misschien thuis hebt. Een crematieoven is véél groter en wordt ook veel warmer, wel 1100 graden! De familie mag kiezen of ze bij het moment willen zijn dat de kist in de oven wordt geschoven. De persoon die de kist in de oven doet en later de as eruit haalt heet een </a:t>
            </a:r>
            <a:r>
              <a:rPr lang="nl-NL" sz="1400" dirty="0" err="1">
                <a:effectLst/>
                <a:latin typeface="Arial" panose="020B0604020202020204" pitchFamily="34" charset="0"/>
                <a:ea typeface="Calibri" panose="020F0502020204030204" pitchFamily="34" charset="0"/>
                <a:cs typeface="Arial" panose="020B0604020202020204" pitchFamily="34" charset="0"/>
              </a:rPr>
              <a:t>ovenist</a:t>
            </a:r>
            <a:r>
              <a:rPr lang="nl-NL" sz="1400" dirty="0">
                <a:effectLst/>
                <a:latin typeface="Arial" panose="020B0604020202020204" pitchFamily="34" charset="0"/>
                <a:ea typeface="Calibri" panose="020F0502020204030204" pitchFamily="34" charset="0"/>
                <a:cs typeface="Arial" panose="020B0604020202020204" pitchFamily="34" charset="0"/>
              </a:rPr>
              <a:t>. Er wordt altijd een steentje in de kist gelegd dat niet kan verbranden. Daarop staat een nummer. Zo weten we zeker dat de as van de juiste persoon is. De oven gaat daarna dicht. Je kan niet zien hoe het verbranden eruit ziet. Het duurt ongeveer anderhalf uur voordat iemand gecremeerd is. Daarna </a:t>
            </a:r>
            <a:r>
              <a:rPr lang="nl-NL" sz="1400" dirty="0">
                <a:latin typeface="Arial" panose="020B0604020202020204" pitchFamily="34" charset="0"/>
                <a:ea typeface="Calibri" panose="020F0502020204030204" pitchFamily="34" charset="0"/>
                <a:cs typeface="Arial" panose="020B0604020202020204" pitchFamily="34" charset="0"/>
              </a:rPr>
              <a:t>blijft de</a:t>
            </a:r>
            <a:r>
              <a:rPr lang="nl-NL" sz="1400" dirty="0">
                <a:effectLst/>
                <a:latin typeface="Arial" panose="020B0604020202020204" pitchFamily="34" charset="0"/>
                <a:ea typeface="Calibri" panose="020F0502020204030204" pitchFamily="34" charset="0"/>
                <a:cs typeface="Arial" panose="020B0604020202020204" pitchFamily="34" charset="0"/>
              </a:rPr>
              <a:t> as over. Deze as wordt, nadat het </a:t>
            </a:r>
            <a:r>
              <a:rPr lang="nl-NL" sz="1400">
                <a:effectLst/>
                <a:latin typeface="Arial" panose="020B0604020202020204" pitchFamily="34" charset="0"/>
                <a:ea typeface="Calibri" panose="020F0502020204030204" pitchFamily="34" charset="0"/>
                <a:cs typeface="Arial" panose="020B0604020202020204" pitchFamily="34" charset="0"/>
              </a:rPr>
              <a:t>is afgekoeld</a:t>
            </a:r>
            <a:r>
              <a:rPr lang="nl-NL" sz="1400">
                <a:latin typeface="Arial" panose="020B0604020202020204" pitchFamily="34" charset="0"/>
                <a:ea typeface="Calibri" panose="020F0502020204030204" pitchFamily="34" charset="0"/>
                <a:cs typeface="Arial" panose="020B0604020202020204" pitchFamily="34" charset="0"/>
              </a:rPr>
              <a:t> i</a:t>
            </a:r>
            <a:r>
              <a:rPr lang="nl-NL" sz="1400">
                <a:effectLst/>
                <a:latin typeface="Arial" panose="020B0604020202020204" pitchFamily="34" charset="0"/>
                <a:ea typeface="Calibri" panose="020F0502020204030204" pitchFamily="34" charset="0"/>
                <a:cs typeface="Arial" panose="020B0604020202020204" pitchFamily="34" charset="0"/>
              </a:rPr>
              <a:t>n </a:t>
            </a:r>
            <a:r>
              <a:rPr lang="nl-NL" sz="1400" dirty="0">
                <a:effectLst/>
                <a:latin typeface="Arial" panose="020B0604020202020204" pitchFamily="34" charset="0"/>
                <a:ea typeface="Calibri" panose="020F0502020204030204" pitchFamily="34" charset="0"/>
                <a:cs typeface="Arial" panose="020B0604020202020204" pitchFamily="34" charset="0"/>
              </a:rPr>
              <a:t>een speciaal blik gedaan. De nabestaanden mogen de as niet meteen mee naar huis nemen. Dit staat in de wet. De as moet 30 dagen (een maand) in het crematorium blijven. Er gaat altijd 1 kist met een overledene in de oven en nooit 2 tegelijk. Als het crematieproces is afgelopen haalt de </a:t>
            </a:r>
            <a:r>
              <a:rPr lang="nl-NL" sz="1400" dirty="0" err="1">
                <a:effectLst/>
                <a:latin typeface="Arial" panose="020B0604020202020204" pitchFamily="34" charset="0"/>
                <a:ea typeface="Calibri" panose="020F0502020204030204" pitchFamily="34" charset="0"/>
                <a:cs typeface="Arial" panose="020B0604020202020204" pitchFamily="34" charset="0"/>
              </a:rPr>
              <a:t>ovenist</a:t>
            </a:r>
            <a:r>
              <a:rPr lang="nl-NL" sz="1400" dirty="0">
                <a:effectLst/>
                <a:latin typeface="Arial" panose="020B0604020202020204" pitchFamily="34" charset="0"/>
                <a:ea typeface="Calibri" panose="020F0502020204030204" pitchFamily="34" charset="0"/>
                <a:cs typeface="Arial" panose="020B0604020202020204" pitchFamily="34" charset="0"/>
              </a:rPr>
              <a:t> altijd alle as uit de oven. Zo weet je zeker dat er geen as van iemand anders bij zit. </a:t>
            </a:r>
          </a:p>
        </p:txBody>
      </p:sp>
      <p:pic>
        <p:nvPicPr>
          <p:cNvPr id="5122" name="Picture 2" descr="Gerelateerde afbeeldingsdetails bekijken">
            <a:extLst>
              <a:ext uri="{FF2B5EF4-FFF2-40B4-BE49-F238E27FC236}">
                <a16:creationId xmlns:a16="http://schemas.microsoft.com/office/drawing/2014/main" id="{7C8ADEAF-A4AA-19C0-1701-E35C77EF893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44633"/>
          <a:stretch/>
        </p:blipFill>
        <p:spPr bwMode="auto">
          <a:xfrm rot="5400000">
            <a:off x="7227209" y="1369103"/>
            <a:ext cx="4833938" cy="372450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Tijdelijke aanduiding voor voettekst 1">
            <a:extLst>
              <a:ext uri="{FF2B5EF4-FFF2-40B4-BE49-F238E27FC236}">
                <a16:creationId xmlns:a16="http://schemas.microsoft.com/office/drawing/2014/main" id="{740C66E7-851C-1466-2324-9592A6C73DC4}"/>
              </a:ext>
            </a:extLst>
          </p:cNvPr>
          <p:cNvSpPr>
            <a:spLocks noGrp="1"/>
          </p:cNvSpPr>
          <p:nvPr>
            <p:ph type="ftr" sz="quarter" idx="11"/>
          </p:nvPr>
        </p:nvSpPr>
        <p:spPr/>
        <p:txBody>
          <a:bodyPr/>
          <a:lstStyle/>
          <a:p>
            <a:r>
              <a:rPr lang="en-US" sz="1000"/>
              <a:t>www.jongeneel-uitvaartdiensten.nl</a:t>
            </a:r>
          </a:p>
        </p:txBody>
      </p:sp>
    </p:spTree>
    <p:extLst>
      <p:ext uri="{BB962C8B-B14F-4D97-AF65-F5344CB8AC3E}">
        <p14:creationId xmlns:p14="http://schemas.microsoft.com/office/powerpoint/2010/main" val="13522239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71" name="Rectangle 2054">
            <a:extLst>
              <a:ext uri="{FF2B5EF4-FFF2-40B4-BE49-F238E27FC236}">
                <a16:creationId xmlns:a16="http://schemas.microsoft.com/office/drawing/2014/main" id="{DB304A14-32D0-4873-B914-423ED7B8DA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F7922B3F-02E9-3A41-6B02-CEE81A398589}"/>
              </a:ext>
            </a:extLst>
          </p:cNvPr>
          <p:cNvSpPr>
            <a:spLocks noGrp="1"/>
          </p:cNvSpPr>
          <p:nvPr>
            <p:ph type="title"/>
          </p:nvPr>
        </p:nvSpPr>
        <p:spPr>
          <a:xfrm>
            <a:off x="838200" y="365125"/>
            <a:ext cx="5387502" cy="1325563"/>
          </a:xfrm>
        </p:spPr>
        <p:txBody>
          <a:bodyPr>
            <a:normAutofit/>
          </a:bodyPr>
          <a:lstStyle/>
          <a:p>
            <a:r>
              <a:rPr lang="nl-NL" sz="3200" dirty="0">
                <a:latin typeface="Arial" panose="020B0604020202020204" pitchFamily="34" charset="0"/>
                <a:cs typeface="Arial" panose="020B0604020202020204" pitchFamily="34" charset="0"/>
              </a:rPr>
              <a:t>Koffietafel</a:t>
            </a:r>
          </a:p>
        </p:txBody>
      </p:sp>
      <p:sp>
        <p:nvSpPr>
          <p:cNvPr id="3" name="Tijdelijke aanduiding voor inhoud 2">
            <a:extLst>
              <a:ext uri="{FF2B5EF4-FFF2-40B4-BE49-F238E27FC236}">
                <a16:creationId xmlns:a16="http://schemas.microsoft.com/office/drawing/2014/main" id="{8E825407-B51F-5473-CD86-71B172A6C6BA}"/>
              </a:ext>
            </a:extLst>
          </p:cNvPr>
          <p:cNvSpPr>
            <a:spLocks noGrp="1"/>
          </p:cNvSpPr>
          <p:nvPr>
            <p:ph idx="1"/>
          </p:nvPr>
        </p:nvSpPr>
        <p:spPr>
          <a:xfrm>
            <a:off x="838200" y="1825625"/>
            <a:ext cx="5387502" cy="4351338"/>
          </a:xfrm>
        </p:spPr>
        <p:txBody>
          <a:bodyPr>
            <a:normAutofit/>
          </a:bodyPr>
          <a:lstStyle/>
          <a:p>
            <a:pPr marL="0" indent="0">
              <a:buNone/>
            </a:pPr>
            <a:r>
              <a:rPr lang="nl-NL" sz="1400" dirty="0">
                <a:effectLst/>
                <a:latin typeface="Arial" panose="020B0604020202020204" pitchFamily="34" charset="0"/>
                <a:ea typeface="Calibri" panose="020F0502020204030204" pitchFamily="34" charset="0"/>
                <a:cs typeface="Arial" panose="020B0604020202020204" pitchFamily="34" charset="0"/>
              </a:rPr>
              <a:t>Na de begrafenis of crematie is het meestal tijd om iets te drinken. Dat heet koffietafel. Het drinken kan koffie en thee zijn met iets lekkers, maar ook een borreltje of glaasje fris met een broodje. Het is een drukke dag geweest waar veel mensen hebben moeten huilen of juist hun tranen hebben ingehouden. Het is dan heel fijn om even met elkaar te praten of juist even een grapje met elkaar te kunnen maken. De koffietafel kan in het crematorium plaatsvinden, maar ook in een café of restaurant.</a:t>
            </a:r>
          </a:p>
          <a:p>
            <a:endParaRPr lang="nl-NL" sz="2200" dirty="0"/>
          </a:p>
        </p:txBody>
      </p:sp>
      <p:pic>
        <p:nvPicPr>
          <p:cNvPr id="2050" name="Picture 2" descr="Afbeeldingsresultaten voor Tekening Tien Vrienden Eten En Drinken">
            <a:extLst>
              <a:ext uri="{FF2B5EF4-FFF2-40B4-BE49-F238E27FC236}">
                <a16:creationId xmlns:a16="http://schemas.microsoft.com/office/drawing/2014/main" id="{2C9EA93B-DD7A-F7C8-04DD-18B692408FB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4823" r="13832" b="1"/>
          <a:stretch/>
        </p:blipFill>
        <p:spPr bwMode="auto">
          <a:xfrm>
            <a:off x="6621294" y="1295416"/>
            <a:ext cx="5570706" cy="5562584"/>
          </a:xfrm>
          <a:custGeom>
            <a:avLst/>
            <a:gdLst/>
            <a:ahLst/>
            <a:cxnLst/>
            <a:rect l="l" t="t" r="r" b="b"/>
            <a:pathLst>
              <a:path w="5570706" h="5562584">
                <a:moveTo>
                  <a:pt x="3374687" y="0"/>
                </a:moveTo>
                <a:cubicBezTo>
                  <a:pt x="4190094" y="0"/>
                  <a:pt x="4937956" y="289196"/>
                  <a:pt x="5521301" y="770615"/>
                </a:cubicBezTo>
                <a:lnTo>
                  <a:pt x="5570706" y="815517"/>
                </a:lnTo>
                <a:lnTo>
                  <a:pt x="5570706" y="5562584"/>
                </a:lnTo>
                <a:lnTo>
                  <a:pt x="808135" y="5562584"/>
                </a:lnTo>
                <a:lnTo>
                  <a:pt x="770615" y="5521302"/>
                </a:lnTo>
                <a:cubicBezTo>
                  <a:pt x="289196" y="4937957"/>
                  <a:pt x="0" y="4190095"/>
                  <a:pt x="0" y="3374687"/>
                </a:cubicBezTo>
                <a:cubicBezTo>
                  <a:pt x="0" y="1510899"/>
                  <a:pt x="1510899" y="0"/>
                  <a:pt x="3374687" y="0"/>
                </a:cubicBezTo>
                <a:close/>
              </a:path>
            </a:pathLst>
          </a:custGeom>
          <a:noFill/>
          <a:extLst>
            <a:ext uri="{909E8E84-426E-40DD-AFC4-6F175D3DCCD1}">
              <a14:hiddenFill xmlns:a14="http://schemas.microsoft.com/office/drawing/2010/main">
                <a:solidFill>
                  <a:srgbClr val="FFFFFF"/>
                </a:solidFill>
              </a14:hiddenFill>
            </a:ext>
          </a:extLst>
        </p:spPr>
      </p:pic>
      <p:sp>
        <p:nvSpPr>
          <p:cNvPr id="2072" name="!!Oval">
            <a:extLst>
              <a:ext uri="{FF2B5EF4-FFF2-40B4-BE49-F238E27FC236}">
                <a16:creationId xmlns:a16="http://schemas.microsoft.com/office/drawing/2014/main" id="{1D460C86-854F-4FB3-ABC2-E823D8FEB9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43451" y="1656147"/>
            <a:ext cx="546100" cy="5461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073" name="!!Arc">
            <a:extLst>
              <a:ext uri="{FF2B5EF4-FFF2-40B4-BE49-F238E27FC236}">
                <a16:creationId xmlns:a16="http://schemas.microsoft.com/office/drawing/2014/main" id="{BB48116A-278A-4CC5-89D3-9DE8E8FF12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34739" y="587516"/>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4" name="Tijdelijke aanduiding voor voettekst 3">
            <a:extLst>
              <a:ext uri="{FF2B5EF4-FFF2-40B4-BE49-F238E27FC236}">
                <a16:creationId xmlns:a16="http://schemas.microsoft.com/office/drawing/2014/main" id="{F9D14E15-818F-CA1B-74DE-DAC0DB9B4E3E}"/>
              </a:ext>
            </a:extLst>
          </p:cNvPr>
          <p:cNvSpPr>
            <a:spLocks noGrp="1"/>
          </p:cNvSpPr>
          <p:nvPr>
            <p:ph type="ftr" sz="quarter" idx="11"/>
          </p:nvPr>
        </p:nvSpPr>
        <p:spPr/>
        <p:txBody>
          <a:bodyPr/>
          <a:lstStyle/>
          <a:p>
            <a:r>
              <a:rPr lang="en-US" sz="1000"/>
              <a:t>www.jongeneel-uitvaartdiensten.nl</a:t>
            </a:r>
          </a:p>
        </p:txBody>
      </p:sp>
    </p:spTree>
    <p:extLst>
      <p:ext uri="{BB962C8B-B14F-4D97-AF65-F5344CB8AC3E}">
        <p14:creationId xmlns:p14="http://schemas.microsoft.com/office/powerpoint/2010/main" val="27384227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A39D11B-7B4D-5E57-2750-8D196BF4A9D7}"/>
              </a:ext>
            </a:extLst>
          </p:cNvPr>
          <p:cNvSpPr>
            <a:spLocks noGrp="1"/>
          </p:cNvSpPr>
          <p:nvPr>
            <p:ph type="title"/>
          </p:nvPr>
        </p:nvSpPr>
        <p:spPr>
          <a:xfrm>
            <a:off x="676275" y="-133544"/>
            <a:ext cx="8040322" cy="867747"/>
          </a:xfrm>
        </p:spPr>
        <p:txBody>
          <a:bodyPr>
            <a:noAutofit/>
          </a:bodyPr>
          <a:lstStyle/>
          <a:p>
            <a:r>
              <a:rPr lang="nl-NL" dirty="0">
                <a:latin typeface="Arial" panose="020B0604020202020204" pitchFamily="34" charset="0"/>
                <a:cs typeface="Arial" panose="020B0604020202020204" pitchFamily="34" charset="0"/>
              </a:rPr>
              <a:t>Wat gebeurt er na een crematie</a:t>
            </a:r>
          </a:p>
        </p:txBody>
      </p:sp>
      <p:sp>
        <p:nvSpPr>
          <p:cNvPr id="3" name="Tijdelijke aanduiding voor inhoud 2">
            <a:extLst>
              <a:ext uri="{FF2B5EF4-FFF2-40B4-BE49-F238E27FC236}">
                <a16:creationId xmlns:a16="http://schemas.microsoft.com/office/drawing/2014/main" id="{E5CF4250-89A2-C1BE-31E6-1E2773A2384E}"/>
              </a:ext>
            </a:extLst>
          </p:cNvPr>
          <p:cNvSpPr>
            <a:spLocks noGrp="1"/>
          </p:cNvSpPr>
          <p:nvPr>
            <p:ph idx="1"/>
          </p:nvPr>
        </p:nvSpPr>
        <p:spPr>
          <a:xfrm>
            <a:off x="6096000" y="4411895"/>
            <a:ext cx="5496758" cy="1949183"/>
          </a:xfrm>
        </p:spPr>
        <p:txBody>
          <a:bodyPr>
            <a:normAutofit/>
          </a:bodyPr>
          <a:lstStyle/>
          <a:p>
            <a:pPr marL="0" indent="0">
              <a:lnSpc>
                <a:spcPct val="107000"/>
              </a:lnSpc>
              <a:spcAft>
                <a:spcPts val="800"/>
              </a:spcAft>
              <a:buNone/>
            </a:pPr>
            <a:r>
              <a:rPr lang="nl-NL" sz="1500" dirty="0">
                <a:effectLst/>
                <a:latin typeface="Arial" panose="020B0604020202020204" pitchFamily="34" charset="0"/>
                <a:ea typeface="Calibri" panose="020F0502020204030204" pitchFamily="34" charset="0"/>
                <a:cs typeface="Arial" panose="020B0604020202020204" pitchFamily="34" charset="0"/>
              </a:rPr>
              <a:t>Een urn is een speciale vaas met een deksel waar de as in kan. Deze urn kun je op een mooie plek in het huis zetten. Je kunt ook een beetje as gebruiken om in een sieraad te doen. Er zijn speciale kettingen, armbanden en ringen waarin plaats is voor as. Er zijn ook mensen die een urn begraven. Eigenlijk ziet dit er hetzelfde uit als een graf, maar dan heel klein. De steen die er dan op staat is ook kleiner. </a:t>
            </a:r>
          </a:p>
          <a:p>
            <a:pPr marL="0" indent="0">
              <a:lnSpc>
                <a:spcPct val="107000"/>
              </a:lnSpc>
              <a:spcAft>
                <a:spcPts val="800"/>
              </a:spcAft>
              <a:buNone/>
            </a:pP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nl-NL" dirty="0"/>
          </a:p>
        </p:txBody>
      </p:sp>
      <p:sp>
        <p:nvSpPr>
          <p:cNvPr id="4" name="Tijdelijke aanduiding voor tekst 3">
            <a:extLst>
              <a:ext uri="{FF2B5EF4-FFF2-40B4-BE49-F238E27FC236}">
                <a16:creationId xmlns:a16="http://schemas.microsoft.com/office/drawing/2014/main" id="{9F9A5633-BC18-C1F3-63A1-5537DFFF0C6C}"/>
              </a:ext>
            </a:extLst>
          </p:cNvPr>
          <p:cNvSpPr>
            <a:spLocks noGrp="1"/>
          </p:cNvSpPr>
          <p:nvPr>
            <p:ph type="body" sz="half" idx="2"/>
          </p:nvPr>
        </p:nvSpPr>
        <p:spPr>
          <a:xfrm>
            <a:off x="676275" y="1054360"/>
            <a:ext cx="5419726" cy="1936490"/>
          </a:xfrm>
        </p:spPr>
        <p:txBody>
          <a:bodyPr>
            <a:noAutofit/>
          </a:bodyPr>
          <a:lstStyle/>
          <a:p>
            <a:r>
              <a:rPr lang="nl-NL" sz="1400" dirty="0">
                <a:effectLst/>
                <a:latin typeface="Arial" panose="020B0604020202020204" pitchFamily="34" charset="0"/>
                <a:ea typeface="Calibri" panose="020F0502020204030204" pitchFamily="34" charset="0"/>
                <a:cs typeface="Arial" panose="020B0604020202020204" pitchFamily="34" charset="0"/>
              </a:rPr>
              <a:t>Als de crematie afgelopen is en de as door de </a:t>
            </a:r>
            <a:r>
              <a:rPr lang="nl-NL" sz="1400" dirty="0" err="1">
                <a:effectLst/>
                <a:latin typeface="Arial" panose="020B0604020202020204" pitchFamily="34" charset="0"/>
                <a:ea typeface="Calibri" panose="020F0502020204030204" pitchFamily="34" charset="0"/>
                <a:cs typeface="Arial" panose="020B0604020202020204" pitchFamily="34" charset="0"/>
              </a:rPr>
              <a:t>ovenist</a:t>
            </a:r>
            <a:r>
              <a:rPr lang="nl-NL" sz="1400" dirty="0">
                <a:effectLst/>
                <a:latin typeface="Arial" panose="020B0604020202020204" pitchFamily="34" charset="0"/>
                <a:ea typeface="Calibri" panose="020F0502020204030204" pitchFamily="34" charset="0"/>
                <a:cs typeface="Arial" panose="020B0604020202020204" pitchFamily="34" charset="0"/>
              </a:rPr>
              <a:t> in het speciale blik is gedaan moeten de nabestaanden 30 dagen wachten. In die 30 dagen hebben hun de  tijd om na te denken over wat er met de as gaat gebeuren. Er zijn verschillende dingen die je met as kunt doen. </a:t>
            </a:r>
          </a:p>
          <a:p>
            <a:r>
              <a:rPr lang="nl-NL" sz="1400" dirty="0">
                <a:effectLst/>
                <a:latin typeface="Arial" panose="020B0604020202020204" pitchFamily="34" charset="0"/>
                <a:ea typeface="Calibri" panose="020F0502020204030204" pitchFamily="34" charset="0"/>
                <a:cs typeface="Arial" panose="020B0604020202020204" pitchFamily="34" charset="0"/>
              </a:rPr>
              <a:t>1. Je kunt het in een urn doen; 2. Je kunt het in een sieraad doen; 3. Je kunt het uitstrooien op een bijzondere plek; 4. Je kunt de urn begraven; 5. Je kunt de urn in een speciale muur zetten; 6. Je kunt het in een kunstwerk doen. </a:t>
            </a:r>
          </a:p>
          <a:p>
            <a:r>
              <a:rPr lang="nl-NL" sz="1400" dirty="0">
                <a:latin typeface="Arial" panose="020B0604020202020204" pitchFamily="34" charset="0"/>
                <a:cs typeface="Arial" panose="020B0604020202020204" pitchFamily="34" charset="0"/>
              </a:rPr>
              <a:t>Opdracht: Versier een urn</a:t>
            </a:r>
          </a:p>
        </p:txBody>
      </p:sp>
      <p:pic>
        <p:nvPicPr>
          <p:cNvPr id="6" name="Afbeelding 5">
            <a:extLst>
              <a:ext uri="{FF2B5EF4-FFF2-40B4-BE49-F238E27FC236}">
                <a16:creationId xmlns:a16="http://schemas.microsoft.com/office/drawing/2014/main" id="{99D36233-0FC9-C5A5-AD7A-A91F5776F6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53943" y="1231641"/>
            <a:ext cx="3582956" cy="2752530"/>
          </a:xfrm>
          <a:prstGeom prst="rect">
            <a:avLst/>
          </a:prstGeom>
        </p:spPr>
      </p:pic>
      <p:pic>
        <p:nvPicPr>
          <p:cNvPr id="3074" name="Picture 2" descr="Afbeeldingsresultaten voor Tekening urn">
            <a:extLst>
              <a:ext uri="{FF2B5EF4-FFF2-40B4-BE49-F238E27FC236}">
                <a16:creationId xmlns:a16="http://schemas.microsoft.com/office/drawing/2014/main" id="{135B53D1-C7AE-37AE-1013-B515A6C3853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5271" y="3842336"/>
            <a:ext cx="2156357" cy="2358758"/>
          </a:xfrm>
          <a:prstGeom prst="rect">
            <a:avLst/>
          </a:prstGeom>
          <a:noFill/>
          <a:extLst>
            <a:ext uri="{909E8E84-426E-40DD-AFC4-6F175D3DCCD1}">
              <a14:hiddenFill xmlns:a14="http://schemas.microsoft.com/office/drawing/2010/main">
                <a:solidFill>
                  <a:srgbClr val="FFFFFF"/>
                </a:solidFill>
              </a14:hiddenFill>
            </a:ext>
          </a:extLst>
        </p:spPr>
      </p:pic>
      <p:sp>
        <p:nvSpPr>
          <p:cNvPr id="5" name="Tijdelijke aanduiding voor voettekst 4">
            <a:extLst>
              <a:ext uri="{FF2B5EF4-FFF2-40B4-BE49-F238E27FC236}">
                <a16:creationId xmlns:a16="http://schemas.microsoft.com/office/drawing/2014/main" id="{9893E2F8-B03F-2661-A67C-E1D086FEC34F}"/>
              </a:ext>
            </a:extLst>
          </p:cNvPr>
          <p:cNvSpPr>
            <a:spLocks noGrp="1"/>
          </p:cNvSpPr>
          <p:nvPr>
            <p:ph type="ftr" sz="quarter" idx="11"/>
          </p:nvPr>
        </p:nvSpPr>
        <p:spPr/>
        <p:txBody>
          <a:bodyPr/>
          <a:lstStyle/>
          <a:p>
            <a:r>
              <a:rPr lang="en-US" sz="1000"/>
              <a:t>www.jongeneel-uitvaartdiensten.nl</a:t>
            </a:r>
          </a:p>
        </p:txBody>
      </p:sp>
    </p:spTree>
    <p:extLst>
      <p:ext uri="{BB962C8B-B14F-4D97-AF65-F5344CB8AC3E}">
        <p14:creationId xmlns:p14="http://schemas.microsoft.com/office/powerpoint/2010/main" val="25713512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201" name="Freeform: Shape 8200">
            <a:extLst>
              <a:ext uri="{FF2B5EF4-FFF2-40B4-BE49-F238E27FC236}">
                <a16:creationId xmlns:a16="http://schemas.microsoft.com/office/drawing/2014/main" id="{23DA7759-3209-4FE2-96D1-4EEDD81E9E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94433" y="2"/>
            <a:ext cx="849328" cy="357668"/>
          </a:xfrm>
          <a:custGeom>
            <a:avLst/>
            <a:gdLst/>
            <a:ahLst/>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203" name="Freeform: Shape 8202">
            <a:extLst>
              <a:ext uri="{FF2B5EF4-FFF2-40B4-BE49-F238E27FC236}">
                <a16:creationId xmlns:a16="http://schemas.microsoft.com/office/drawing/2014/main" id="{41460DAD-8769-4C9F-9C8C-BB0443909D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23536" y="5717905"/>
            <a:ext cx="1771609" cy="1140095"/>
          </a:xfrm>
          <a:custGeom>
            <a:avLst/>
            <a:gdLst/>
            <a:ahLst/>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useBgFill="1">
        <p:nvSpPr>
          <p:cNvPr id="8205" name="Rectangle 8204">
            <a:extLst>
              <a:ext uri="{FF2B5EF4-FFF2-40B4-BE49-F238E27FC236}">
                <a16:creationId xmlns:a16="http://schemas.microsoft.com/office/drawing/2014/main" id="{72D05657-94EE-4B2D-BC1B-A1D0650636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207" name="Arc 8206">
            <a:extLst>
              <a:ext uri="{FF2B5EF4-FFF2-40B4-BE49-F238E27FC236}">
                <a16:creationId xmlns:a16="http://schemas.microsoft.com/office/drawing/2014/main" id="{7586665A-47B3-4AEE-BC94-15D89FF706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65099" y="486184"/>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E9E83EC7-4D7D-B229-9498-8F937CB9EFDF}"/>
              </a:ext>
            </a:extLst>
          </p:cNvPr>
          <p:cNvSpPr>
            <a:spLocks noGrp="1"/>
          </p:cNvSpPr>
          <p:nvPr>
            <p:ph type="title"/>
          </p:nvPr>
        </p:nvSpPr>
        <p:spPr>
          <a:xfrm>
            <a:off x="4184542" y="486184"/>
            <a:ext cx="7363990" cy="1325563"/>
          </a:xfrm>
        </p:spPr>
        <p:txBody>
          <a:bodyPr vert="horz" lIns="91440" tIns="45720" rIns="91440" bIns="45720" rtlCol="0" anchor="ctr">
            <a:normAutofit/>
          </a:bodyPr>
          <a:lstStyle/>
          <a:p>
            <a:r>
              <a:rPr lang="en-US" kern="1200" dirty="0" err="1">
                <a:solidFill>
                  <a:schemeClr val="tx1"/>
                </a:solidFill>
                <a:latin typeface="Arial" panose="020B0604020202020204" pitchFamily="34" charset="0"/>
                <a:cs typeface="Arial" panose="020B0604020202020204" pitchFamily="34" charset="0"/>
              </a:rPr>
              <a:t>Uitstrooien</a:t>
            </a:r>
            <a:r>
              <a:rPr lang="en-US" kern="1200" dirty="0">
                <a:solidFill>
                  <a:schemeClr val="tx1"/>
                </a:solidFill>
                <a:latin typeface="Arial" panose="020B0604020202020204" pitchFamily="34" charset="0"/>
                <a:cs typeface="Arial" panose="020B0604020202020204" pitchFamily="34" charset="0"/>
              </a:rPr>
              <a:t> of </a:t>
            </a:r>
            <a:r>
              <a:rPr lang="en-US" kern="1200" dirty="0" err="1">
                <a:solidFill>
                  <a:schemeClr val="tx1"/>
                </a:solidFill>
                <a:latin typeface="Arial" panose="020B0604020202020204" pitchFamily="34" charset="0"/>
                <a:cs typeface="Arial" panose="020B0604020202020204" pitchFamily="34" charset="0"/>
              </a:rPr>
              <a:t>urnenmuur</a:t>
            </a:r>
            <a:endParaRPr lang="en-US" kern="1200" dirty="0">
              <a:solidFill>
                <a:schemeClr val="tx1"/>
              </a:solidFill>
              <a:latin typeface="Arial" panose="020B0604020202020204" pitchFamily="34" charset="0"/>
              <a:cs typeface="Arial" panose="020B0604020202020204" pitchFamily="34" charset="0"/>
            </a:endParaRPr>
          </a:p>
        </p:txBody>
      </p:sp>
      <p:pic>
        <p:nvPicPr>
          <p:cNvPr id="8194" name="Picture 2" descr="Urnenmuur - Van Ganzenwinkel Natuursteen">
            <a:extLst>
              <a:ext uri="{FF2B5EF4-FFF2-40B4-BE49-F238E27FC236}">
                <a16:creationId xmlns:a16="http://schemas.microsoft.com/office/drawing/2014/main" id="{E1DC2A59-E14E-B8E6-CFE1-9B7AA32C385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430" r="15321" b="1"/>
          <a:stretch/>
        </p:blipFill>
        <p:spPr bwMode="auto">
          <a:xfrm>
            <a:off x="581526" y="258142"/>
            <a:ext cx="3118718" cy="3118718"/>
          </a:xfrm>
          <a:custGeom>
            <a:avLst/>
            <a:gdLst/>
            <a:ahLst/>
            <a:cxnLst/>
            <a:rect l="l" t="t" r="r" b="b"/>
            <a:pathLst>
              <a:path w="2683042" h="2683042">
                <a:moveTo>
                  <a:pt x="102278" y="0"/>
                </a:moveTo>
                <a:lnTo>
                  <a:pt x="2580764" y="0"/>
                </a:lnTo>
                <a:cubicBezTo>
                  <a:pt x="2637251" y="0"/>
                  <a:pt x="2683042" y="45791"/>
                  <a:pt x="2683042" y="102278"/>
                </a:cubicBezTo>
                <a:lnTo>
                  <a:pt x="2683042" y="2580764"/>
                </a:lnTo>
                <a:cubicBezTo>
                  <a:pt x="2683042" y="2637251"/>
                  <a:pt x="2637251" y="2683042"/>
                  <a:pt x="2580764" y="2683042"/>
                </a:cubicBezTo>
                <a:lnTo>
                  <a:pt x="102278" y="2683042"/>
                </a:lnTo>
                <a:cubicBezTo>
                  <a:pt x="45791" y="2683042"/>
                  <a:pt x="0" y="2637251"/>
                  <a:pt x="0" y="2580764"/>
                </a:cubicBezTo>
                <a:lnTo>
                  <a:pt x="0" y="102278"/>
                </a:lnTo>
                <a:cubicBezTo>
                  <a:pt x="0" y="45791"/>
                  <a:pt x="45791" y="0"/>
                  <a:pt x="102278" y="0"/>
                </a:cubicBezTo>
                <a:close/>
              </a:path>
            </a:pathLst>
          </a:custGeom>
          <a:noFill/>
          <a:extLst>
            <a:ext uri="{909E8E84-426E-40DD-AFC4-6F175D3DCCD1}">
              <a14:hiddenFill xmlns:a14="http://schemas.microsoft.com/office/drawing/2010/main">
                <a:solidFill>
                  <a:srgbClr val="FFFFFF"/>
                </a:solidFill>
              </a14:hiddenFill>
            </a:ext>
          </a:extLst>
        </p:spPr>
      </p:pic>
      <p:pic>
        <p:nvPicPr>
          <p:cNvPr id="8196" name="Picture 4" descr="Hoeveel as is er na crematie van een overledene? – Uitvaartvlaanderen.be">
            <a:extLst>
              <a:ext uri="{FF2B5EF4-FFF2-40B4-BE49-F238E27FC236}">
                <a16:creationId xmlns:a16="http://schemas.microsoft.com/office/drawing/2014/main" id="{1C82C581-F099-9C51-0D93-CBC243D3AF7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810" r="26035" b="-3"/>
          <a:stretch/>
        </p:blipFill>
        <p:spPr bwMode="auto">
          <a:xfrm>
            <a:off x="581526" y="3486449"/>
            <a:ext cx="3118718" cy="3118718"/>
          </a:xfrm>
          <a:custGeom>
            <a:avLst/>
            <a:gdLst/>
            <a:ahLst/>
            <a:cxnLst/>
            <a:rect l="l" t="t" r="r" b="b"/>
            <a:pathLst>
              <a:path w="2683042" h="2683042">
                <a:moveTo>
                  <a:pt x="102278" y="0"/>
                </a:moveTo>
                <a:lnTo>
                  <a:pt x="2580764" y="0"/>
                </a:lnTo>
                <a:cubicBezTo>
                  <a:pt x="2637251" y="0"/>
                  <a:pt x="2683042" y="45791"/>
                  <a:pt x="2683042" y="102278"/>
                </a:cubicBezTo>
                <a:lnTo>
                  <a:pt x="2683042" y="2580764"/>
                </a:lnTo>
                <a:cubicBezTo>
                  <a:pt x="2683042" y="2637251"/>
                  <a:pt x="2637251" y="2683042"/>
                  <a:pt x="2580764" y="2683042"/>
                </a:cubicBezTo>
                <a:lnTo>
                  <a:pt x="102278" y="2683042"/>
                </a:lnTo>
                <a:cubicBezTo>
                  <a:pt x="45791" y="2683042"/>
                  <a:pt x="0" y="2637251"/>
                  <a:pt x="0" y="2580764"/>
                </a:cubicBezTo>
                <a:lnTo>
                  <a:pt x="0" y="102278"/>
                </a:lnTo>
                <a:cubicBezTo>
                  <a:pt x="0" y="45791"/>
                  <a:pt x="45791" y="0"/>
                  <a:pt x="102278" y="0"/>
                </a:cubicBezTo>
                <a:close/>
              </a:path>
            </a:pathLst>
          </a:custGeom>
          <a:noFill/>
          <a:extLst>
            <a:ext uri="{909E8E84-426E-40DD-AFC4-6F175D3DCCD1}">
              <a14:hiddenFill xmlns:a14="http://schemas.microsoft.com/office/drawing/2010/main">
                <a:solidFill>
                  <a:srgbClr val="FFFFFF"/>
                </a:solidFill>
              </a14:hiddenFill>
            </a:ext>
          </a:extLst>
        </p:spPr>
      </p:pic>
      <p:sp>
        <p:nvSpPr>
          <p:cNvPr id="4" name="Tijdelijke aanduiding voor tekst 3">
            <a:extLst>
              <a:ext uri="{FF2B5EF4-FFF2-40B4-BE49-F238E27FC236}">
                <a16:creationId xmlns:a16="http://schemas.microsoft.com/office/drawing/2014/main" id="{B73AA05D-E7B4-CBDA-D682-31970B67BCE8}"/>
              </a:ext>
            </a:extLst>
          </p:cNvPr>
          <p:cNvSpPr>
            <a:spLocks noGrp="1"/>
          </p:cNvSpPr>
          <p:nvPr>
            <p:ph type="body" sz="half" idx="2"/>
          </p:nvPr>
        </p:nvSpPr>
        <p:spPr>
          <a:xfrm>
            <a:off x="4184542" y="1946684"/>
            <a:ext cx="7363990" cy="4351338"/>
          </a:xfrm>
        </p:spPr>
        <p:txBody>
          <a:bodyPr vert="horz" lIns="91440" tIns="45720" rIns="91440" bIns="45720" rtlCol="0">
            <a:normAutofit/>
          </a:bodyPr>
          <a:lstStyle/>
          <a:p>
            <a:r>
              <a:rPr lang="en-US" sz="1400" dirty="0">
                <a:effectLst/>
                <a:latin typeface="Arial" panose="020B0604020202020204" pitchFamily="34" charset="0"/>
                <a:cs typeface="Arial" panose="020B0604020202020204" pitchFamily="34" charset="0"/>
              </a:rPr>
              <a:t>Op </a:t>
            </a:r>
            <a:r>
              <a:rPr lang="en-US" sz="1400" dirty="0" err="1">
                <a:effectLst/>
                <a:latin typeface="Arial" panose="020B0604020202020204" pitchFamily="34" charset="0"/>
                <a:cs typeface="Arial" panose="020B0604020202020204" pitchFamily="34" charset="0"/>
              </a:rPr>
              <a:t>sommige</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begraafplaatsen</a:t>
            </a:r>
            <a:r>
              <a:rPr lang="en-US" sz="1400" dirty="0">
                <a:effectLst/>
                <a:latin typeface="Arial" panose="020B0604020202020204" pitchFamily="34" charset="0"/>
                <a:cs typeface="Arial" panose="020B0604020202020204" pitchFamily="34" charset="0"/>
              </a:rPr>
              <a:t> of crematoria is </a:t>
            </a:r>
            <a:r>
              <a:rPr lang="en-US" sz="1400" dirty="0" err="1">
                <a:effectLst/>
                <a:latin typeface="Arial" panose="020B0604020202020204" pitchFamily="34" charset="0"/>
                <a:cs typeface="Arial" panose="020B0604020202020204" pitchFamily="34" charset="0"/>
              </a:rPr>
              <a:t>een</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urnenmuur</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Dit</a:t>
            </a:r>
            <a:r>
              <a:rPr lang="en-US" sz="1400" dirty="0">
                <a:effectLst/>
                <a:latin typeface="Arial" panose="020B0604020202020204" pitchFamily="34" charset="0"/>
                <a:cs typeface="Arial" panose="020B0604020202020204" pitchFamily="34" charset="0"/>
              </a:rPr>
              <a:t> is </a:t>
            </a:r>
            <a:r>
              <a:rPr lang="en-US" sz="1400" dirty="0" err="1">
                <a:effectLst/>
                <a:latin typeface="Arial" panose="020B0604020202020204" pitchFamily="34" charset="0"/>
                <a:cs typeface="Arial" panose="020B0604020202020204" pitchFamily="34" charset="0"/>
              </a:rPr>
              <a:t>een</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muur</a:t>
            </a:r>
            <a:r>
              <a:rPr lang="en-US" sz="1400" dirty="0">
                <a:effectLst/>
                <a:latin typeface="Arial" panose="020B0604020202020204" pitchFamily="34" charset="0"/>
                <a:cs typeface="Arial" panose="020B0604020202020204" pitchFamily="34" charset="0"/>
              </a:rPr>
              <a:t> met </a:t>
            </a:r>
            <a:r>
              <a:rPr lang="en-US" sz="1400" dirty="0" err="1">
                <a:effectLst/>
                <a:latin typeface="Arial" panose="020B0604020202020204" pitchFamily="34" charset="0"/>
                <a:cs typeface="Arial" panose="020B0604020202020204" pitchFamily="34" charset="0"/>
              </a:rPr>
              <a:t>allemaal</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vakjes</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waarin</a:t>
            </a:r>
            <a:r>
              <a:rPr lang="en-US" sz="1400" dirty="0">
                <a:effectLst/>
                <a:latin typeface="Arial" panose="020B0604020202020204" pitchFamily="34" charset="0"/>
                <a:cs typeface="Arial" panose="020B0604020202020204" pitchFamily="34" charset="0"/>
              </a:rPr>
              <a:t> je de urn </a:t>
            </a:r>
            <a:r>
              <a:rPr lang="en-US" sz="1400" dirty="0" err="1">
                <a:effectLst/>
                <a:latin typeface="Arial" panose="020B0604020202020204" pitchFamily="34" charset="0"/>
                <a:cs typeface="Arial" panose="020B0604020202020204" pitchFamily="34" charset="0"/>
              </a:rPr>
              <a:t>neer</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kunt</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zetten</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Hier</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kun</a:t>
            </a:r>
            <a:r>
              <a:rPr lang="en-US" sz="1400" dirty="0">
                <a:effectLst/>
                <a:latin typeface="Arial" panose="020B0604020202020204" pitchFamily="34" charset="0"/>
                <a:cs typeface="Arial" panose="020B0604020202020204" pitchFamily="34" charset="0"/>
              </a:rPr>
              <a:t> je dan </a:t>
            </a:r>
            <a:r>
              <a:rPr lang="en-US" sz="1400" dirty="0" err="1">
                <a:effectLst/>
                <a:latin typeface="Arial" panose="020B0604020202020204" pitchFamily="34" charset="0"/>
                <a:cs typeface="Arial" panose="020B0604020202020204" pitchFamily="34" charset="0"/>
              </a:rPr>
              <a:t>bij</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gaan</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zitten</a:t>
            </a:r>
            <a:r>
              <a:rPr lang="en-US" sz="1400" dirty="0">
                <a:effectLst/>
                <a:latin typeface="Arial" panose="020B0604020202020204" pitchFamily="34" charset="0"/>
                <a:cs typeface="Arial" panose="020B0604020202020204" pitchFamily="34" charset="0"/>
              </a:rPr>
              <a:t> om </a:t>
            </a:r>
            <a:r>
              <a:rPr lang="en-US" sz="1400" dirty="0" err="1">
                <a:effectLst/>
                <a:latin typeface="Arial" panose="020B0604020202020204" pitchFamily="34" charset="0"/>
                <a:cs typeface="Arial" panose="020B0604020202020204" pitchFamily="34" charset="0"/>
              </a:rPr>
              <a:t>aan</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diegene</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te</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denken</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Uitstrooien</a:t>
            </a:r>
            <a:r>
              <a:rPr lang="en-US" sz="1400" dirty="0">
                <a:effectLst/>
                <a:latin typeface="Arial" panose="020B0604020202020204" pitchFamily="34" charset="0"/>
                <a:cs typeface="Arial" panose="020B0604020202020204" pitchFamily="34" charset="0"/>
              </a:rPr>
              <a:t> is </a:t>
            </a:r>
            <a:r>
              <a:rPr lang="en-US" sz="1400" dirty="0" err="1">
                <a:effectLst/>
                <a:latin typeface="Arial" panose="020B0604020202020204" pitchFamily="34" charset="0"/>
                <a:cs typeface="Arial" panose="020B0604020202020204" pitchFamily="34" charset="0"/>
              </a:rPr>
              <a:t>iets</a:t>
            </a:r>
            <a:r>
              <a:rPr lang="en-US" sz="1400" dirty="0">
                <a:effectLst/>
                <a:latin typeface="Arial" panose="020B0604020202020204" pitchFamily="34" charset="0"/>
                <a:cs typeface="Arial" panose="020B0604020202020204" pitchFamily="34" charset="0"/>
              </a:rPr>
              <a:t> wat </a:t>
            </a:r>
            <a:r>
              <a:rPr lang="en-US" sz="1400" dirty="0" err="1">
                <a:effectLst/>
                <a:latin typeface="Arial" panose="020B0604020202020204" pitchFamily="34" charset="0"/>
                <a:cs typeface="Arial" panose="020B0604020202020204" pitchFamily="34" charset="0"/>
              </a:rPr>
              <a:t>ook</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veel</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mensen</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doen</a:t>
            </a:r>
            <a:r>
              <a:rPr lang="en-US" sz="1400" dirty="0">
                <a:effectLst/>
                <a:latin typeface="Arial" panose="020B0604020202020204" pitchFamily="34" charset="0"/>
                <a:cs typeface="Arial" panose="020B0604020202020204" pitchFamily="34" charset="0"/>
              </a:rPr>
              <a:t>. Ze </a:t>
            </a:r>
            <a:r>
              <a:rPr lang="en-US" sz="1400" dirty="0" err="1">
                <a:effectLst/>
                <a:latin typeface="Arial" panose="020B0604020202020204" pitchFamily="34" charset="0"/>
                <a:cs typeface="Arial" panose="020B0604020202020204" pitchFamily="34" charset="0"/>
              </a:rPr>
              <a:t>gaan</a:t>
            </a:r>
            <a:r>
              <a:rPr lang="en-US" sz="1400" dirty="0">
                <a:effectLst/>
                <a:latin typeface="Arial" panose="020B0604020202020204" pitchFamily="34" charset="0"/>
                <a:cs typeface="Arial" panose="020B0604020202020204" pitchFamily="34" charset="0"/>
              </a:rPr>
              <a:t> dan </a:t>
            </a:r>
            <a:r>
              <a:rPr lang="en-US" sz="1400" dirty="0" err="1">
                <a:effectLst/>
                <a:latin typeface="Arial" panose="020B0604020202020204" pitchFamily="34" charset="0"/>
                <a:cs typeface="Arial" panose="020B0604020202020204" pitchFamily="34" charset="0"/>
              </a:rPr>
              <a:t>naar</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bijvoorbeeld</a:t>
            </a:r>
            <a:r>
              <a:rPr lang="en-US" sz="1400" dirty="0">
                <a:effectLst/>
                <a:latin typeface="Arial" panose="020B0604020202020204" pitchFamily="34" charset="0"/>
                <a:cs typeface="Arial" panose="020B0604020202020204" pitchFamily="34" charset="0"/>
              </a:rPr>
              <a:t> de zee of het </a:t>
            </a:r>
            <a:r>
              <a:rPr lang="en-US" sz="1400" dirty="0" err="1">
                <a:effectLst/>
                <a:latin typeface="Arial" panose="020B0604020202020204" pitchFamily="34" charset="0"/>
                <a:cs typeface="Arial" panose="020B0604020202020204" pitchFamily="34" charset="0"/>
              </a:rPr>
              <a:t>bos</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en</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strooien</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daar</a:t>
            </a:r>
            <a:r>
              <a:rPr lang="en-US" sz="1400" dirty="0">
                <a:effectLst/>
                <a:latin typeface="Arial" panose="020B0604020202020204" pitchFamily="34" charset="0"/>
                <a:cs typeface="Arial" panose="020B0604020202020204" pitchFamily="34" charset="0"/>
              </a:rPr>
              <a:t> de as </a:t>
            </a:r>
            <a:r>
              <a:rPr lang="en-US" sz="1400" dirty="0" err="1">
                <a:effectLst/>
                <a:latin typeface="Arial" panose="020B0604020202020204" pitchFamily="34" charset="0"/>
                <a:cs typeface="Arial" panose="020B0604020202020204" pitchFamily="34" charset="0"/>
              </a:rPr>
              <a:t>uit</a:t>
            </a:r>
            <a:r>
              <a:rPr lang="en-US" sz="1400" dirty="0">
                <a:effectLst/>
                <a:latin typeface="Arial" panose="020B0604020202020204" pitchFamily="34" charset="0"/>
                <a:cs typeface="Arial" panose="020B0604020202020204" pitchFamily="34" charset="0"/>
              </a:rPr>
              <a:t>.</a:t>
            </a:r>
          </a:p>
          <a:p>
            <a:pPr indent="-228600">
              <a:buFont typeface="Arial" panose="020B0604020202020204" pitchFamily="34" charset="0"/>
              <a:buChar char="•"/>
            </a:pPr>
            <a:endParaRPr lang="en-US" sz="1400" dirty="0">
              <a:effectLst/>
              <a:latin typeface="Arial" panose="020B0604020202020204" pitchFamily="34" charset="0"/>
              <a:cs typeface="Arial" panose="020B0604020202020204" pitchFamily="34" charset="0"/>
            </a:endParaRPr>
          </a:p>
          <a:p>
            <a:r>
              <a:rPr lang="en-US" sz="1400" dirty="0" err="1">
                <a:latin typeface="Arial" panose="020B0604020202020204" pitchFamily="34" charset="0"/>
                <a:cs typeface="Arial" panose="020B0604020202020204" pitchFamily="34" charset="0"/>
              </a:rPr>
              <a:t>Vraag</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weet</a:t>
            </a:r>
            <a:r>
              <a:rPr lang="en-US" sz="1400" dirty="0">
                <a:latin typeface="Arial" panose="020B0604020202020204" pitchFamily="34" charset="0"/>
                <a:cs typeface="Arial" panose="020B0604020202020204" pitchFamily="34" charset="0"/>
              </a:rPr>
              <a:t> je </a:t>
            </a:r>
            <a:r>
              <a:rPr lang="en-US" sz="1400" dirty="0" err="1">
                <a:latin typeface="Arial" panose="020B0604020202020204" pitchFamily="34" charset="0"/>
                <a:cs typeface="Arial" panose="020B0604020202020204" pitchFamily="34" charset="0"/>
              </a:rPr>
              <a:t>een</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fijn</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plekje</a:t>
            </a:r>
            <a:r>
              <a:rPr lang="en-US" sz="1400" dirty="0">
                <a:latin typeface="Arial" panose="020B0604020202020204" pitchFamily="34" charset="0"/>
                <a:cs typeface="Arial" panose="020B0604020202020204" pitchFamily="34" charset="0"/>
              </a:rPr>
              <a:t> om as </a:t>
            </a:r>
            <a:r>
              <a:rPr lang="en-US" sz="1400" dirty="0" err="1">
                <a:latin typeface="Arial" panose="020B0604020202020204" pitchFamily="34" charset="0"/>
                <a:cs typeface="Arial" panose="020B0604020202020204" pitchFamily="34" charset="0"/>
              </a:rPr>
              <a:t>uit</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te</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strooien</a:t>
            </a:r>
            <a:r>
              <a:rPr lang="en-US" sz="1400" dirty="0">
                <a:latin typeface="Arial" panose="020B0604020202020204" pitchFamily="34" charset="0"/>
                <a:cs typeface="Arial" panose="020B0604020202020204" pitchFamily="34" charset="0"/>
              </a:rPr>
              <a:t>?</a:t>
            </a:r>
          </a:p>
        </p:txBody>
      </p:sp>
      <p:sp>
        <p:nvSpPr>
          <p:cNvPr id="3" name="Tijdelijke aanduiding voor voettekst 2">
            <a:extLst>
              <a:ext uri="{FF2B5EF4-FFF2-40B4-BE49-F238E27FC236}">
                <a16:creationId xmlns:a16="http://schemas.microsoft.com/office/drawing/2014/main" id="{A5B08197-69F9-F9C3-C4CC-F3932A571C0C}"/>
              </a:ext>
            </a:extLst>
          </p:cNvPr>
          <p:cNvSpPr>
            <a:spLocks noGrp="1"/>
          </p:cNvSpPr>
          <p:nvPr>
            <p:ph type="ftr" sz="quarter" idx="11"/>
          </p:nvPr>
        </p:nvSpPr>
        <p:spPr>
          <a:xfrm>
            <a:off x="6151294" y="6356350"/>
            <a:ext cx="3754706" cy="365125"/>
          </a:xfrm>
        </p:spPr>
        <p:txBody>
          <a:bodyPr vert="horz" lIns="91440" tIns="45720" rIns="91440" bIns="45720" rtlCol="0" anchor="ctr">
            <a:normAutofit/>
          </a:bodyPr>
          <a:lstStyle/>
          <a:p>
            <a:pPr>
              <a:spcAft>
                <a:spcPts val="600"/>
              </a:spcAft>
            </a:pPr>
            <a:r>
              <a:rPr lang="en-US" kern="1200" cap="none" spc="0" baseline="0">
                <a:solidFill>
                  <a:prstClr val="black">
                    <a:tint val="75000"/>
                  </a:prstClr>
                </a:solidFill>
                <a:latin typeface="+mn-lt"/>
                <a:ea typeface="+mn-ea"/>
                <a:cs typeface="+mn-cs"/>
              </a:rPr>
              <a:t>www.jongeneel-uitvaartdiensten.nl</a:t>
            </a:r>
          </a:p>
        </p:txBody>
      </p:sp>
    </p:spTree>
    <p:extLst>
      <p:ext uri="{BB962C8B-B14F-4D97-AF65-F5344CB8AC3E}">
        <p14:creationId xmlns:p14="http://schemas.microsoft.com/office/powerpoint/2010/main" val="33164066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85" name="Freeform: Shape 6184">
            <a:extLst>
              <a:ext uri="{FF2B5EF4-FFF2-40B4-BE49-F238E27FC236}">
                <a16:creationId xmlns:a16="http://schemas.microsoft.com/office/drawing/2014/main" id="{8A7BA06D-B3FF-4E91-8639-B4569AE3AA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ahLst/>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187" name="Arc 6186">
            <a:extLst>
              <a:ext uri="{FF2B5EF4-FFF2-40B4-BE49-F238E27FC236}">
                <a16:creationId xmlns:a16="http://schemas.microsoft.com/office/drawing/2014/main" id="{2B30C86D-5A07-48BC-9C9D-6F9A2DB1E9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V="1">
            <a:off x="555710" y="106482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useBgFill="1">
        <p:nvSpPr>
          <p:cNvPr id="6189" name="Rectangle 6188">
            <a:extLst>
              <a:ext uri="{FF2B5EF4-FFF2-40B4-BE49-F238E27FC236}">
                <a16:creationId xmlns:a16="http://schemas.microsoft.com/office/drawing/2014/main" id="{8930EBA3-4D2E-42E8-B828-834555328D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191" name="Arc 6190">
            <a:extLst>
              <a:ext uri="{FF2B5EF4-FFF2-40B4-BE49-F238E27FC236}">
                <a16:creationId xmlns:a16="http://schemas.microsoft.com/office/drawing/2014/main" id="{E58B2195-5055-402F-A3E7-53FF0E4980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25836" y="775849"/>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2F21A94A-A273-53AD-7FBB-1E772C91BA0D}"/>
              </a:ext>
            </a:extLst>
          </p:cNvPr>
          <p:cNvSpPr>
            <a:spLocks noGrp="1"/>
          </p:cNvSpPr>
          <p:nvPr>
            <p:ph type="title"/>
          </p:nvPr>
        </p:nvSpPr>
        <p:spPr>
          <a:xfrm>
            <a:off x="5477316" y="1731335"/>
            <a:ext cx="6276520" cy="2750419"/>
          </a:xfrm>
        </p:spPr>
        <p:txBody>
          <a:bodyPr vert="horz" lIns="91440" tIns="45720" rIns="91440" bIns="45720" rtlCol="0" anchor="b">
            <a:normAutofit/>
          </a:bodyPr>
          <a:lstStyle/>
          <a:p>
            <a:pPr algn="ctr"/>
            <a:r>
              <a:rPr lang="en-US" sz="4700" kern="1200" dirty="0">
                <a:solidFill>
                  <a:schemeClr val="tx1"/>
                </a:solidFill>
                <a:latin typeface="Arial" panose="020B0604020202020204" pitchFamily="34" charset="0"/>
                <a:cs typeface="Arial" panose="020B0604020202020204" pitchFamily="34" charset="0"/>
              </a:rPr>
              <a:t>Heb je </a:t>
            </a:r>
            <a:r>
              <a:rPr lang="en-US" sz="4700" kern="1200" dirty="0" err="1">
                <a:solidFill>
                  <a:schemeClr val="tx1"/>
                </a:solidFill>
                <a:latin typeface="Arial" panose="020B0604020202020204" pitchFamily="34" charset="0"/>
                <a:cs typeface="Arial" panose="020B0604020202020204" pitchFamily="34" charset="0"/>
              </a:rPr>
              <a:t>nog</a:t>
            </a:r>
            <a:r>
              <a:rPr lang="en-US" sz="4700" kern="1200" dirty="0">
                <a:solidFill>
                  <a:schemeClr val="tx1"/>
                </a:solidFill>
                <a:latin typeface="Arial" panose="020B0604020202020204" pitchFamily="34" charset="0"/>
                <a:cs typeface="Arial" panose="020B0604020202020204" pitchFamily="34" charset="0"/>
              </a:rPr>
              <a:t> </a:t>
            </a:r>
            <a:r>
              <a:rPr lang="en-US" sz="4700" kern="1200" dirty="0" err="1">
                <a:solidFill>
                  <a:schemeClr val="tx1"/>
                </a:solidFill>
                <a:latin typeface="Arial" panose="020B0604020202020204" pitchFamily="34" charset="0"/>
                <a:cs typeface="Arial" panose="020B0604020202020204" pitchFamily="34" charset="0"/>
              </a:rPr>
              <a:t>vragen</a:t>
            </a:r>
            <a:r>
              <a:rPr lang="en-US" sz="4700" kern="1200" dirty="0">
                <a:solidFill>
                  <a:schemeClr val="tx1"/>
                </a:solidFill>
                <a:latin typeface="Arial" panose="020B0604020202020204" pitchFamily="34" charset="0"/>
                <a:cs typeface="Arial" panose="020B0604020202020204" pitchFamily="34" charset="0"/>
              </a:rPr>
              <a:t>,</a:t>
            </a:r>
            <a:br>
              <a:rPr lang="en-US" sz="4700" kern="1200" dirty="0">
                <a:solidFill>
                  <a:schemeClr val="tx1"/>
                </a:solidFill>
                <a:latin typeface="Arial" panose="020B0604020202020204" pitchFamily="34" charset="0"/>
                <a:cs typeface="Arial" panose="020B0604020202020204" pitchFamily="34" charset="0"/>
              </a:rPr>
            </a:br>
            <a:r>
              <a:rPr lang="en-US" sz="4700" kern="1200" dirty="0">
                <a:solidFill>
                  <a:schemeClr val="tx1"/>
                </a:solidFill>
                <a:latin typeface="Arial" panose="020B0604020202020204" pitchFamily="34" charset="0"/>
                <a:cs typeface="Arial" panose="020B0604020202020204" pitchFamily="34" charset="0"/>
              </a:rPr>
              <a:t>tips </a:t>
            </a:r>
            <a:r>
              <a:rPr lang="en-US" sz="4700" dirty="0">
                <a:latin typeface="Arial" panose="020B0604020202020204" pitchFamily="34" charset="0"/>
                <a:cs typeface="Arial" panose="020B0604020202020204" pitchFamily="34" charset="0"/>
              </a:rPr>
              <a:t>of</a:t>
            </a:r>
            <a:r>
              <a:rPr lang="en-US" sz="4700" kern="1200" dirty="0">
                <a:solidFill>
                  <a:schemeClr val="tx1"/>
                </a:solidFill>
                <a:latin typeface="Arial" panose="020B0604020202020204" pitchFamily="34" charset="0"/>
                <a:cs typeface="Arial" panose="020B0604020202020204" pitchFamily="34" charset="0"/>
              </a:rPr>
              <a:t> tops?</a:t>
            </a:r>
          </a:p>
        </p:txBody>
      </p:sp>
      <p:pic>
        <p:nvPicPr>
          <p:cNvPr id="6146" name="Picture 2" descr="Samen zoeken naar antwoorden op moeilijke of verrassende vragen | Kerknet">
            <a:extLst>
              <a:ext uri="{FF2B5EF4-FFF2-40B4-BE49-F238E27FC236}">
                <a16:creationId xmlns:a16="http://schemas.microsoft.com/office/drawing/2014/main" id="{D7891FF6-9679-0C07-92C1-2E1F1BBBCE02}"/>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5656" r="13543"/>
          <a:stretch/>
        </p:blipFill>
        <p:spPr bwMode="auto">
          <a:xfrm>
            <a:off x="1393882" y="580686"/>
            <a:ext cx="4154657" cy="5868078"/>
          </a:xfrm>
          <a:custGeom>
            <a:avLst/>
            <a:gdLst/>
            <a:ahLst/>
            <a:cxnLst/>
            <a:rect l="l" t="t" r="r" b="b"/>
            <a:pathLst>
              <a:path w="6094252" h="6857998">
                <a:moveTo>
                  <a:pt x="0" y="0"/>
                </a:moveTo>
                <a:lnTo>
                  <a:pt x="5898122" y="0"/>
                </a:lnTo>
                <a:cubicBezTo>
                  <a:pt x="6006442" y="0"/>
                  <a:pt x="6094252" y="87810"/>
                  <a:pt x="6094252" y="196130"/>
                </a:cubicBezTo>
                <a:lnTo>
                  <a:pt x="6094252" y="6661869"/>
                </a:lnTo>
                <a:cubicBezTo>
                  <a:pt x="6094252" y="6756649"/>
                  <a:pt x="6027023" y="6835726"/>
                  <a:pt x="5937649" y="6854015"/>
                </a:cubicBezTo>
                <a:lnTo>
                  <a:pt x="5898132" y="6857998"/>
                </a:lnTo>
                <a:lnTo>
                  <a:pt x="0" y="6857998"/>
                </a:lnTo>
                <a:close/>
              </a:path>
            </a:pathLst>
          </a:custGeom>
          <a:noFill/>
          <a:extLst>
            <a:ext uri="{909E8E84-426E-40DD-AFC4-6F175D3DCCD1}">
              <a14:hiddenFill xmlns:a14="http://schemas.microsoft.com/office/drawing/2010/main">
                <a:solidFill>
                  <a:srgbClr val="FFFFFF"/>
                </a:solidFill>
              </a14:hiddenFill>
            </a:ext>
          </a:extLst>
        </p:spPr>
      </p:pic>
      <p:sp>
        <p:nvSpPr>
          <p:cNvPr id="6193" name="Oval 6192">
            <a:extLst>
              <a:ext uri="{FF2B5EF4-FFF2-40B4-BE49-F238E27FC236}">
                <a16:creationId xmlns:a16="http://schemas.microsoft.com/office/drawing/2014/main" id="{528AA953-F4F9-4DC5-97C7-491F4AF937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97079" y="5607717"/>
            <a:ext cx="513442" cy="49951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Tijdelijke aanduiding voor voettekst 2">
            <a:extLst>
              <a:ext uri="{FF2B5EF4-FFF2-40B4-BE49-F238E27FC236}">
                <a16:creationId xmlns:a16="http://schemas.microsoft.com/office/drawing/2014/main" id="{DE8B4BAC-56D5-3B09-B0F1-561CA848C81F}"/>
              </a:ext>
            </a:extLst>
          </p:cNvPr>
          <p:cNvSpPr>
            <a:spLocks noGrp="1"/>
          </p:cNvSpPr>
          <p:nvPr>
            <p:ph type="ftr" sz="quarter" idx="11"/>
          </p:nvPr>
        </p:nvSpPr>
        <p:spPr/>
        <p:txBody>
          <a:bodyPr/>
          <a:lstStyle/>
          <a:p>
            <a:r>
              <a:rPr lang="en-US" sz="1000"/>
              <a:t>www.jongeneel-uitvaartdiensten.nl</a:t>
            </a:r>
          </a:p>
        </p:txBody>
      </p:sp>
    </p:spTree>
    <p:extLst>
      <p:ext uri="{BB962C8B-B14F-4D97-AF65-F5344CB8AC3E}">
        <p14:creationId xmlns:p14="http://schemas.microsoft.com/office/powerpoint/2010/main" val="36164062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79" name="Rectangle 3078">
            <a:extLst>
              <a:ext uri="{FF2B5EF4-FFF2-40B4-BE49-F238E27FC236}">
                <a16:creationId xmlns:a16="http://schemas.microsoft.com/office/drawing/2014/main" id="{DB304A14-32D0-4873-B914-423ED7B8DA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1A8009DB-A081-6C87-5A6E-962303160867}"/>
              </a:ext>
            </a:extLst>
          </p:cNvPr>
          <p:cNvSpPr>
            <a:spLocks noGrp="1"/>
          </p:cNvSpPr>
          <p:nvPr>
            <p:ph type="title"/>
          </p:nvPr>
        </p:nvSpPr>
        <p:spPr>
          <a:xfrm>
            <a:off x="838200" y="365125"/>
            <a:ext cx="5387502" cy="1325563"/>
          </a:xfrm>
        </p:spPr>
        <p:txBody>
          <a:bodyPr>
            <a:normAutofit/>
          </a:bodyPr>
          <a:lstStyle/>
          <a:p>
            <a:r>
              <a:rPr lang="nl-NL" dirty="0">
                <a:latin typeface="Arial" panose="020B0604020202020204" pitchFamily="34" charset="0"/>
                <a:cs typeface="Arial" panose="020B0604020202020204" pitchFamily="34" charset="0"/>
              </a:rPr>
              <a:t>Dood, en dan?</a:t>
            </a:r>
          </a:p>
        </p:txBody>
      </p:sp>
      <p:sp>
        <p:nvSpPr>
          <p:cNvPr id="9" name="Content Placeholder 8">
            <a:extLst>
              <a:ext uri="{FF2B5EF4-FFF2-40B4-BE49-F238E27FC236}">
                <a16:creationId xmlns:a16="http://schemas.microsoft.com/office/drawing/2014/main" id="{44A0D787-B843-17E6-48FA-741BDD4EB5B6}"/>
              </a:ext>
            </a:extLst>
          </p:cNvPr>
          <p:cNvSpPr>
            <a:spLocks noGrp="1"/>
          </p:cNvSpPr>
          <p:nvPr>
            <p:ph idx="1"/>
          </p:nvPr>
        </p:nvSpPr>
        <p:spPr>
          <a:xfrm>
            <a:off x="838200" y="1825625"/>
            <a:ext cx="5387502" cy="4351338"/>
          </a:xfrm>
        </p:spPr>
        <p:txBody>
          <a:bodyPr>
            <a:normAutofit/>
          </a:bodyPr>
          <a:lstStyle/>
          <a:p>
            <a:pPr marL="0" indent="0">
              <a:buNone/>
            </a:pPr>
            <a:r>
              <a:rPr lang="nl-NL" sz="1400" dirty="0">
                <a:effectLst/>
                <a:latin typeface="Arial" panose="020B0604020202020204" pitchFamily="34" charset="0"/>
                <a:ea typeface="Calibri" panose="020F0502020204030204" pitchFamily="34" charset="0"/>
                <a:cs typeface="Arial" panose="020B0604020202020204" pitchFamily="34" charset="0"/>
              </a:rPr>
              <a:t>Doodgaan is een verdrietige gebeurtenis. Iedereen krijgt er vroeg of laat mee te maken en hoe stom dat ook is, het hoort bij het leven. Maar wat is doodgaan nou eigenlijk? Wat gebeurt er als iemand doodgaat en hoe gaat een begrafenis of crematie eigenlijk? Misschien heb je er zelf al wel eens mee te maken gehad en weet je al een beetje hoe het gaat. </a:t>
            </a:r>
          </a:p>
          <a:p>
            <a:pPr marL="0" indent="0">
              <a:buNone/>
            </a:pPr>
            <a:r>
              <a:rPr lang="nl-NL" sz="1400" dirty="0">
                <a:latin typeface="Arial" panose="020B0604020202020204" pitchFamily="34" charset="0"/>
                <a:ea typeface="Calibri" panose="020F0502020204030204" pitchFamily="34" charset="0"/>
                <a:cs typeface="Arial" panose="020B0604020202020204" pitchFamily="34" charset="0"/>
              </a:rPr>
              <a:t>Vraag: ben je al eens naar een uitvaart geweest? Heb je al eens een overledene gezien?</a:t>
            </a:r>
            <a:endParaRPr lang="nl-NL" sz="1400" dirty="0">
              <a:effectLst/>
              <a:latin typeface="Arial" panose="020B0604020202020204" pitchFamily="34" charset="0"/>
              <a:ea typeface="Calibri" panose="020F0502020204030204" pitchFamily="34" charset="0"/>
              <a:cs typeface="Arial" panose="020B0604020202020204" pitchFamily="34" charset="0"/>
            </a:endParaRPr>
          </a:p>
          <a:p>
            <a:endParaRPr lang="en-US" sz="2400" dirty="0"/>
          </a:p>
        </p:txBody>
      </p:sp>
      <p:sp>
        <p:nvSpPr>
          <p:cNvPr id="3" name="Tijdelijke aanduiding voor voettekst 2">
            <a:extLst>
              <a:ext uri="{FF2B5EF4-FFF2-40B4-BE49-F238E27FC236}">
                <a16:creationId xmlns:a16="http://schemas.microsoft.com/office/drawing/2014/main" id="{813B42F8-A011-B65F-6F3A-085C0D1E8C44}"/>
              </a:ext>
            </a:extLst>
          </p:cNvPr>
          <p:cNvSpPr>
            <a:spLocks noGrp="1"/>
          </p:cNvSpPr>
          <p:nvPr>
            <p:ph type="ftr" sz="quarter" idx="11"/>
          </p:nvPr>
        </p:nvSpPr>
        <p:spPr>
          <a:xfrm>
            <a:off x="3213253" y="6356350"/>
            <a:ext cx="3012449" cy="365125"/>
          </a:xfrm>
        </p:spPr>
        <p:txBody>
          <a:bodyPr>
            <a:normAutofit/>
          </a:bodyPr>
          <a:lstStyle/>
          <a:p>
            <a:pPr algn="r">
              <a:spcAft>
                <a:spcPts val="600"/>
              </a:spcAft>
            </a:pPr>
            <a:r>
              <a:rPr lang="en-US">
                <a:solidFill>
                  <a:prstClr val="black">
                    <a:tint val="75000"/>
                  </a:prstClr>
                </a:solidFill>
              </a:rPr>
              <a:t>www.jongeneel-uitvaartdiensten.nl</a:t>
            </a:r>
          </a:p>
        </p:txBody>
      </p:sp>
      <p:pic>
        <p:nvPicPr>
          <p:cNvPr id="3074" name="Picture 2" descr="Afbeeldingsresultaten voor Tekeningen Verdriet">
            <a:extLst>
              <a:ext uri="{FF2B5EF4-FFF2-40B4-BE49-F238E27FC236}">
                <a16:creationId xmlns:a16="http://schemas.microsoft.com/office/drawing/2014/main" id="{8DE7A2A8-4187-8956-825F-C5FF1513A9B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283" r="9025" b="1"/>
          <a:stretch/>
        </p:blipFill>
        <p:spPr bwMode="auto">
          <a:xfrm>
            <a:off x="6225702" y="1027906"/>
            <a:ext cx="5570706" cy="5562584"/>
          </a:xfrm>
          <a:custGeom>
            <a:avLst/>
            <a:gdLst/>
            <a:ahLst/>
            <a:cxnLst/>
            <a:rect l="l" t="t" r="r" b="b"/>
            <a:pathLst>
              <a:path w="5570706" h="5562584">
                <a:moveTo>
                  <a:pt x="3374687" y="0"/>
                </a:moveTo>
                <a:cubicBezTo>
                  <a:pt x="4190094" y="0"/>
                  <a:pt x="4937956" y="289196"/>
                  <a:pt x="5521301" y="770615"/>
                </a:cubicBezTo>
                <a:lnTo>
                  <a:pt x="5570706" y="815517"/>
                </a:lnTo>
                <a:lnTo>
                  <a:pt x="5570706" y="5562584"/>
                </a:lnTo>
                <a:lnTo>
                  <a:pt x="808135" y="5562584"/>
                </a:lnTo>
                <a:lnTo>
                  <a:pt x="770615" y="5521302"/>
                </a:lnTo>
                <a:cubicBezTo>
                  <a:pt x="289196" y="4937957"/>
                  <a:pt x="0" y="4190095"/>
                  <a:pt x="0" y="3374687"/>
                </a:cubicBezTo>
                <a:cubicBezTo>
                  <a:pt x="0" y="1510899"/>
                  <a:pt x="1510899" y="0"/>
                  <a:pt x="3374687" y="0"/>
                </a:cubicBezTo>
                <a:close/>
              </a:path>
            </a:pathLst>
          </a:custGeom>
          <a:noFill/>
          <a:extLst>
            <a:ext uri="{909E8E84-426E-40DD-AFC4-6F175D3DCCD1}">
              <a14:hiddenFill xmlns:a14="http://schemas.microsoft.com/office/drawing/2010/main">
                <a:solidFill>
                  <a:srgbClr val="FFFFFF"/>
                </a:solidFill>
              </a14:hiddenFill>
            </a:ext>
          </a:extLst>
        </p:spPr>
      </p:pic>
      <p:sp>
        <p:nvSpPr>
          <p:cNvPr id="3081" name="!!Oval">
            <a:extLst>
              <a:ext uri="{FF2B5EF4-FFF2-40B4-BE49-F238E27FC236}">
                <a16:creationId xmlns:a16="http://schemas.microsoft.com/office/drawing/2014/main" id="{1D460C86-854F-4FB3-ABC2-E823D8FEB9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43451" y="1656147"/>
            <a:ext cx="546100" cy="5461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083" name="!!Arc">
            <a:extLst>
              <a:ext uri="{FF2B5EF4-FFF2-40B4-BE49-F238E27FC236}">
                <a16:creationId xmlns:a16="http://schemas.microsoft.com/office/drawing/2014/main" id="{BB48116A-278A-4CC5-89D3-9DE8E8FF12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34739" y="587516"/>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738374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2659F03-DD0C-9A4C-2103-25D7935BC9A5}"/>
              </a:ext>
            </a:extLst>
          </p:cNvPr>
          <p:cNvSpPr>
            <a:spLocks noGrp="1"/>
          </p:cNvSpPr>
          <p:nvPr>
            <p:ph type="title"/>
          </p:nvPr>
        </p:nvSpPr>
        <p:spPr>
          <a:xfrm>
            <a:off x="5853574" y="1767859"/>
            <a:ext cx="7746155" cy="573833"/>
          </a:xfrm>
        </p:spPr>
        <p:txBody>
          <a:bodyPr>
            <a:noAutofit/>
          </a:bodyPr>
          <a:lstStyle/>
          <a:p>
            <a:r>
              <a:rPr lang="nl-NL" dirty="0">
                <a:latin typeface="Arial" panose="020B0604020202020204" pitchFamily="34" charset="0"/>
                <a:cs typeface="Arial" panose="020B0604020202020204" pitchFamily="34" charset="0"/>
              </a:rPr>
              <a:t>Links van </a:t>
            </a:r>
            <a:r>
              <a:rPr lang="nl-NL" dirty="0" err="1">
                <a:latin typeface="Arial" panose="020B0604020202020204" pitchFamily="34" charset="0"/>
                <a:cs typeface="Arial" panose="020B0604020202020204" pitchFamily="34" charset="0"/>
              </a:rPr>
              <a:t>youtube</a:t>
            </a:r>
            <a:r>
              <a:rPr lang="nl-NL" dirty="0">
                <a:latin typeface="Arial" panose="020B0604020202020204" pitchFamily="34" charset="0"/>
                <a:cs typeface="Arial" panose="020B0604020202020204" pitchFamily="34" charset="0"/>
              </a:rPr>
              <a:t> filmpjes en lesmateriaal </a:t>
            </a:r>
          </a:p>
        </p:txBody>
      </p:sp>
      <p:sp>
        <p:nvSpPr>
          <p:cNvPr id="3" name="Tijdelijke aanduiding voor inhoud 2">
            <a:extLst>
              <a:ext uri="{FF2B5EF4-FFF2-40B4-BE49-F238E27FC236}">
                <a16:creationId xmlns:a16="http://schemas.microsoft.com/office/drawing/2014/main" id="{64680E42-8054-F792-DA3D-A888C7EB7E4A}"/>
              </a:ext>
            </a:extLst>
          </p:cNvPr>
          <p:cNvSpPr>
            <a:spLocks noGrp="1"/>
          </p:cNvSpPr>
          <p:nvPr>
            <p:ph idx="1"/>
          </p:nvPr>
        </p:nvSpPr>
        <p:spPr>
          <a:xfrm>
            <a:off x="6096000" y="3429000"/>
            <a:ext cx="4693331" cy="752734"/>
          </a:xfrm>
        </p:spPr>
        <p:txBody>
          <a:bodyPr>
            <a:normAutofit/>
          </a:bodyPr>
          <a:lstStyle/>
          <a:p>
            <a:r>
              <a:rPr lang="nl-NL" sz="1800">
                <a:effectLst/>
                <a:latin typeface="Calibri" panose="020F0502020204030204" pitchFamily="34" charset="0"/>
                <a:ea typeface="Calibri" panose="020F0502020204030204" pitchFamily="34" charset="0"/>
                <a:hlinkClick r:id="rId2"/>
              </a:rPr>
              <a:t>www.doodgewoonindeklas.nl</a:t>
            </a:r>
            <a:endParaRPr lang="nl-NL" sz="1800">
              <a:effectLst/>
              <a:latin typeface="Calibri" panose="020F0502020204030204" pitchFamily="34" charset="0"/>
              <a:ea typeface="Calibri" panose="020F0502020204030204" pitchFamily="34" charset="0"/>
            </a:endParaRPr>
          </a:p>
          <a:p>
            <a:r>
              <a:rPr lang="nl-NL" sz="1800">
                <a:latin typeface="Calibri" panose="020F0502020204030204" pitchFamily="34" charset="0"/>
                <a:ea typeface="Calibri" panose="020F0502020204030204" pitchFamily="34" charset="0"/>
                <a:hlinkClick r:id="rId3"/>
              </a:rPr>
              <a:t>www.allesoverdedood.nl</a:t>
            </a:r>
            <a:endParaRPr lang="nl-NL" sz="1800">
              <a:latin typeface="Calibri" panose="020F0502020204030204" pitchFamily="34" charset="0"/>
              <a:ea typeface="Calibri" panose="020F0502020204030204" pitchFamily="34" charset="0"/>
            </a:endParaRPr>
          </a:p>
          <a:p>
            <a:endParaRPr lang="nl-NL" sz="1800">
              <a:effectLst/>
              <a:latin typeface="Calibri" panose="020F0502020204030204" pitchFamily="34" charset="0"/>
              <a:ea typeface="Calibri" panose="020F0502020204030204" pitchFamily="34" charset="0"/>
            </a:endParaRPr>
          </a:p>
        </p:txBody>
      </p:sp>
      <p:sp>
        <p:nvSpPr>
          <p:cNvPr id="4" name="Tijdelijke aanduiding voor tekst 3">
            <a:extLst>
              <a:ext uri="{FF2B5EF4-FFF2-40B4-BE49-F238E27FC236}">
                <a16:creationId xmlns:a16="http://schemas.microsoft.com/office/drawing/2014/main" id="{9B70F3ED-D8A4-C3AC-EDE1-9AA7E44AC59D}"/>
              </a:ext>
            </a:extLst>
          </p:cNvPr>
          <p:cNvSpPr>
            <a:spLocks noGrp="1"/>
          </p:cNvSpPr>
          <p:nvPr>
            <p:ph type="body" sz="half" idx="2"/>
          </p:nvPr>
        </p:nvSpPr>
        <p:spPr/>
        <p:txBody>
          <a:bodyPr/>
          <a:lstStyle/>
          <a:p>
            <a:endParaRPr lang="nl-NL"/>
          </a:p>
        </p:txBody>
      </p:sp>
      <p:pic>
        <p:nvPicPr>
          <p:cNvPr id="6" name="Afbeelding 5">
            <a:extLst>
              <a:ext uri="{FF2B5EF4-FFF2-40B4-BE49-F238E27FC236}">
                <a16:creationId xmlns:a16="http://schemas.microsoft.com/office/drawing/2014/main" id="{C67A07EF-2BEC-F77C-4674-8B542B19A8B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9788" y="541175"/>
            <a:ext cx="4457281" cy="5943601"/>
          </a:xfrm>
          <a:prstGeom prst="rect">
            <a:avLst/>
          </a:prstGeom>
        </p:spPr>
      </p:pic>
      <p:sp>
        <p:nvSpPr>
          <p:cNvPr id="5" name="Tijdelijke aanduiding voor voettekst 4">
            <a:extLst>
              <a:ext uri="{FF2B5EF4-FFF2-40B4-BE49-F238E27FC236}">
                <a16:creationId xmlns:a16="http://schemas.microsoft.com/office/drawing/2014/main" id="{7E6987FE-A8A9-1B6D-132B-EE57EFEC15BF}"/>
              </a:ext>
            </a:extLst>
          </p:cNvPr>
          <p:cNvSpPr>
            <a:spLocks noGrp="1"/>
          </p:cNvSpPr>
          <p:nvPr>
            <p:ph type="ftr" sz="quarter" idx="11"/>
          </p:nvPr>
        </p:nvSpPr>
        <p:spPr/>
        <p:txBody>
          <a:bodyPr/>
          <a:lstStyle/>
          <a:p>
            <a:r>
              <a:rPr lang="en-US" sz="1000"/>
              <a:t>www.jongeneel-uitvaartdiensten.nl</a:t>
            </a:r>
          </a:p>
        </p:txBody>
      </p:sp>
    </p:spTree>
    <p:extLst>
      <p:ext uri="{BB962C8B-B14F-4D97-AF65-F5344CB8AC3E}">
        <p14:creationId xmlns:p14="http://schemas.microsoft.com/office/powerpoint/2010/main" val="25101984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23DA7759-3209-4FE2-96D1-4EEDD81E9E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94433" y="2"/>
            <a:ext cx="849328" cy="357668"/>
          </a:xfrm>
          <a:custGeom>
            <a:avLst/>
            <a:gdLst/>
            <a:ahLst/>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Freeform: Shape 14">
            <a:extLst>
              <a:ext uri="{FF2B5EF4-FFF2-40B4-BE49-F238E27FC236}">
                <a16:creationId xmlns:a16="http://schemas.microsoft.com/office/drawing/2014/main" id="{41460DAD-8769-4C9F-9C8C-BB0443909D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23536" y="5717905"/>
            <a:ext cx="1771609" cy="1140095"/>
          </a:xfrm>
          <a:custGeom>
            <a:avLst/>
            <a:gdLst/>
            <a:ahLst/>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AE2B703B-46F9-481A-A605-82E2A828C4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2DF01487-38FC-5CD7-22A5-B47EEB7B826E}"/>
              </a:ext>
            </a:extLst>
          </p:cNvPr>
          <p:cNvSpPr>
            <a:spLocks noGrp="1"/>
          </p:cNvSpPr>
          <p:nvPr>
            <p:ph type="title"/>
          </p:nvPr>
        </p:nvSpPr>
        <p:spPr>
          <a:xfrm>
            <a:off x="838200" y="-149289"/>
            <a:ext cx="10515600" cy="1235610"/>
          </a:xfrm>
        </p:spPr>
        <p:txBody>
          <a:bodyPr vert="horz" lIns="91440" tIns="45720" rIns="91440" bIns="45720" rtlCol="0" anchor="ctr">
            <a:normAutofit/>
          </a:bodyPr>
          <a:lstStyle/>
          <a:p>
            <a:pPr algn="ctr"/>
            <a:r>
              <a:rPr lang="en-US" sz="3200" kern="1200" dirty="0" err="1">
                <a:solidFill>
                  <a:srgbClr val="FFFFFF"/>
                </a:solidFill>
                <a:latin typeface="Arial" panose="020B0604020202020204" pitchFamily="34" charset="0"/>
                <a:cs typeface="Arial" panose="020B0604020202020204" pitchFamily="34" charset="0"/>
              </a:rPr>
              <a:t>Kleurplaten</a:t>
            </a:r>
            <a:endParaRPr lang="en-US" sz="3200" kern="1200" dirty="0">
              <a:solidFill>
                <a:srgbClr val="FFFFFF"/>
              </a:solidFill>
              <a:latin typeface="Arial" panose="020B0604020202020204" pitchFamily="34" charset="0"/>
              <a:cs typeface="Arial" panose="020B0604020202020204" pitchFamily="34" charset="0"/>
            </a:endParaRPr>
          </a:p>
        </p:txBody>
      </p:sp>
      <p:sp>
        <p:nvSpPr>
          <p:cNvPr id="19" name="Rectangle: Rounded Corners 18">
            <a:extLst>
              <a:ext uri="{FF2B5EF4-FFF2-40B4-BE49-F238E27FC236}">
                <a16:creationId xmlns:a16="http://schemas.microsoft.com/office/drawing/2014/main" id="{F13BE4D7-0C3D-4906-B230-A1C5B4665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496" y="1587970"/>
            <a:ext cx="11033008" cy="4768380"/>
          </a:xfrm>
          <a:prstGeom prst="roundRect">
            <a:avLst>
              <a:gd name="adj" fmla="val 3174"/>
            </a:avLst>
          </a:prstGeom>
          <a:solidFill>
            <a:schemeClr val="bg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Tijdelijke aanduiding voor inhoud 5" descr="Afbeelding met lijntekening&#10;&#10;Automatisch gegenereerde beschrijving">
            <a:extLst>
              <a:ext uri="{FF2B5EF4-FFF2-40B4-BE49-F238E27FC236}">
                <a16:creationId xmlns:a16="http://schemas.microsoft.com/office/drawing/2014/main" id="{165A33DC-381E-8B6C-1DE3-EBD7F01B6155}"/>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162050" y="1238250"/>
            <a:ext cx="4029261" cy="5372100"/>
          </a:xfrm>
        </p:spPr>
      </p:pic>
      <p:pic>
        <p:nvPicPr>
          <p:cNvPr id="8" name="Tijdelijke aanduiding voor inhoud 7" descr="Afbeelding met diagram&#10;&#10;Automatisch gegenereerde beschrijving">
            <a:extLst>
              <a:ext uri="{FF2B5EF4-FFF2-40B4-BE49-F238E27FC236}">
                <a16:creationId xmlns:a16="http://schemas.microsoft.com/office/drawing/2014/main" id="{44F60CB6-930C-A8DC-DB56-AC050FC57BC1}"/>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rot="13264604">
            <a:off x="6624328" y="1418786"/>
            <a:ext cx="3886162" cy="4679853"/>
          </a:xfrm>
        </p:spPr>
      </p:pic>
      <p:sp>
        <p:nvSpPr>
          <p:cNvPr id="3" name="Tijdelijke aanduiding voor voettekst 2">
            <a:extLst>
              <a:ext uri="{FF2B5EF4-FFF2-40B4-BE49-F238E27FC236}">
                <a16:creationId xmlns:a16="http://schemas.microsoft.com/office/drawing/2014/main" id="{6C3540AA-0C53-A99E-6F6A-6727B21AC28E}"/>
              </a:ext>
            </a:extLst>
          </p:cNvPr>
          <p:cNvSpPr>
            <a:spLocks noGrp="1"/>
          </p:cNvSpPr>
          <p:nvPr>
            <p:ph type="ftr" sz="quarter" idx="11"/>
          </p:nvPr>
        </p:nvSpPr>
        <p:spPr>
          <a:xfrm>
            <a:off x="4564707" y="6369050"/>
            <a:ext cx="4114800" cy="365125"/>
          </a:xfrm>
        </p:spPr>
        <p:txBody>
          <a:bodyPr/>
          <a:lstStyle/>
          <a:p>
            <a:r>
              <a:rPr lang="en-US" sz="1000">
                <a:solidFill>
                  <a:schemeClr val="tx1"/>
                </a:solidFill>
              </a:rPr>
              <a:t>www.jongeneel-uitvaartdiensten.nl</a:t>
            </a:r>
          </a:p>
        </p:txBody>
      </p:sp>
    </p:spTree>
    <p:extLst>
      <p:ext uri="{BB962C8B-B14F-4D97-AF65-F5344CB8AC3E}">
        <p14:creationId xmlns:p14="http://schemas.microsoft.com/office/powerpoint/2010/main" val="12734595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24D4070-F8AD-1A88-41E0-ECA62B84B8E2}"/>
              </a:ext>
            </a:extLst>
          </p:cNvPr>
          <p:cNvSpPr>
            <a:spLocks noGrp="1"/>
          </p:cNvSpPr>
          <p:nvPr>
            <p:ph type="title"/>
          </p:nvPr>
        </p:nvSpPr>
        <p:spPr>
          <a:xfrm>
            <a:off x="1676400" y="136525"/>
            <a:ext cx="10515600" cy="627953"/>
          </a:xfrm>
        </p:spPr>
        <p:txBody>
          <a:bodyPr>
            <a:normAutofit/>
          </a:bodyPr>
          <a:lstStyle/>
          <a:p>
            <a:r>
              <a:rPr lang="nl-NL" sz="3200" dirty="0">
                <a:latin typeface="Arial" panose="020B0604020202020204" pitchFamily="34" charset="0"/>
                <a:cs typeface="Arial" panose="020B0604020202020204" pitchFamily="34" charset="0"/>
              </a:rPr>
              <a:t>Woorden die je misschien zult horen</a:t>
            </a:r>
          </a:p>
        </p:txBody>
      </p:sp>
      <p:sp>
        <p:nvSpPr>
          <p:cNvPr id="3" name="Tijdelijke aanduiding voor inhoud 2">
            <a:extLst>
              <a:ext uri="{FF2B5EF4-FFF2-40B4-BE49-F238E27FC236}">
                <a16:creationId xmlns:a16="http://schemas.microsoft.com/office/drawing/2014/main" id="{948A7782-FD4D-D4D0-7BCC-C372CE36C265}"/>
              </a:ext>
            </a:extLst>
          </p:cNvPr>
          <p:cNvSpPr>
            <a:spLocks noGrp="1"/>
          </p:cNvSpPr>
          <p:nvPr>
            <p:ph sz="half" idx="1"/>
          </p:nvPr>
        </p:nvSpPr>
        <p:spPr>
          <a:xfrm>
            <a:off x="690465" y="865107"/>
            <a:ext cx="5264021" cy="5401549"/>
          </a:xfrm>
        </p:spPr>
        <p:txBody>
          <a:bodyPr>
            <a:noAutofit/>
          </a:bodyPr>
          <a:lstStyle/>
          <a:p>
            <a:r>
              <a:rPr lang="nl-NL" sz="1200" dirty="0">
                <a:latin typeface="Arial" panose="020B0604020202020204" pitchFamily="34" charset="0"/>
                <a:cs typeface="Arial" panose="020B0604020202020204" pitchFamily="34" charset="0"/>
              </a:rPr>
              <a:t>Aula: zaal waar mensen samenkomen voor de uitvaart bijvoorbeeld bij een begraafplaats of crematorium.</a:t>
            </a:r>
          </a:p>
          <a:p>
            <a:r>
              <a:rPr lang="nl-NL" sz="1200" dirty="0">
                <a:latin typeface="Arial" panose="020B0604020202020204" pitchFamily="34" charset="0"/>
                <a:cs typeface="Arial" panose="020B0604020202020204" pitchFamily="34" charset="0"/>
              </a:rPr>
              <a:t>Condoleance of condoleren: laten weten dat je het erg vindt dat iemand is dood gegaan. Je zegt dan gecondoleerd tegen iemand. Je kan ook je naam zetten op een condoleancekaart.</a:t>
            </a:r>
          </a:p>
          <a:p>
            <a:r>
              <a:rPr lang="nl-NL" sz="1200" dirty="0">
                <a:latin typeface="Arial" panose="020B0604020202020204" pitchFamily="34" charset="0"/>
                <a:cs typeface="Arial" panose="020B0604020202020204" pitchFamily="34" charset="0"/>
              </a:rPr>
              <a:t>Crematie of cremeren: het verbranden van het dode lichaam met de kist in een speciale oven. De oven kan wel 1100 graden heet worden en het duurt ongeveer 1,5 uur voordat het klaar is. De medewerker die werkt bij de crematieoven heet een </a:t>
            </a:r>
            <a:r>
              <a:rPr lang="nl-NL" sz="1200" dirty="0" err="1">
                <a:latin typeface="Arial" panose="020B0604020202020204" pitchFamily="34" charset="0"/>
                <a:cs typeface="Arial" panose="020B0604020202020204" pitchFamily="34" charset="0"/>
              </a:rPr>
              <a:t>ovenist</a:t>
            </a:r>
            <a:r>
              <a:rPr lang="nl-NL" sz="1200" dirty="0">
                <a:latin typeface="Arial" panose="020B0604020202020204" pitchFamily="34" charset="0"/>
                <a:cs typeface="Arial" panose="020B0604020202020204" pitchFamily="34" charset="0"/>
              </a:rPr>
              <a:t>.</a:t>
            </a:r>
          </a:p>
          <a:p>
            <a:r>
              <a:rPr lang="nl-NL" sz="1200" dirty="0">
                <a:latin typeface="Arial" panose="020B0604020202020204" pitchFamily="34" charset="0"/>
                <a:cs typeface="Arial" panose="020B0604020202020204" pitchFamily="34" charset="0"/>
              </a:rPr>
              <a:t>Crematorium: het gebouw waar de crematie plaats vindt.</a:t>
            </a:r>
          </a:p>
          <a:p>
            <a:r>
              <a:rPr lang="nl-NL" sz="1200" dirty="0">
                <a:latin typeface="Arial" panose="020B0604020202020204" pitchFamily="34" charset="0"/>
                <a:cs typeface="Arial" panose="020B0604020202020204" pitchFamily="34" charset="0"/>
              </a:rPr>
              <a:t>Dienst: een bijeenkomst om de overledene te herdenken. Meestal is de kist met daarin de overledene ook in deze ruimte. Er worden verhaaltjes  over de overledene verteld en muziek afgespeeld. Soms wordt er gehuild maar er wordt soms ook wel een beetje gelachen. </a:t>
            </a:r>
          </a:p>
          <a:p>
            <a:r>
              <a:rPr lang="nl-NL" sz="1200" dirty="0">
                <a:latin typeface="Arial" panose="020B0604020202020204" pitchFamily="34" charset="0"/>
                <a:cs typeface="Arial" panose="020B0604020202020204" pitchFamily="34" charset="0"/>
              </a:rPr>
              <a:t>Erfenis: geld en spullen van de overledene worden na zijn/haar dood verdeeld. Het geld en spullen gaan meestal naar de familie. Alles staat in een testament. Dat is een officiële brief waarin staat hoe de spullen en het geld verdeeld moeten worden. </a:t>
            </a:r>
          </a:p>
          <a:p>
            <a:r>
              <a:rPr lang="nl-NL" sz="1200" dirty="0">
                <a:latin typeface="Arial" panose="020B0604020202020204" pitchFamily="34" charset="0"/>
                <a:cs typeface="Arial" panose="020B0604020202020204" pitchFamily="34" charset="0"/>
              </a:rPr>
              <a:t>Grafdelver: dat is iemand die het graf graaft waar de kist in moet. Hij maakt het ook weer dicht.</a:t>
            </a:r>
          </a:p>
          <a:p>
            <a:r>
              <a:rPr lang="nl-NL" sz="1200" dirty="0">
                <a:latin typeface="Arial" panose="020B0604020202020204" pitchFamily="34" charset="0"/>
                <a:cs typeface="Arial" panose="020B0604020202020204" pitchFamily="34" charset="0"/>
              </a:rPr>
              <a:t>Mortuarium: een gebouw waar de dode ligt en waar je nog een keer naar de overledene kan kijken om afscheid te nemen.</a:t>
            </a:r>
          </a:p>
          <a:p>
            <a:r>
              <a:rPr lang="nl-NL" sz="1200" dirty="0">
                <a:latin typeface="Arial" panose="020B0604020202020204" pitchFamily="34" charset="0"/>
                <a:cs typeface="Arial" panose="020B0604020202020204" pitchFamily="34" charset="0"/>
              </a:rPr>
              <a:t>Nabestaanden: familie en geliefden die een dierbaar iemand hebben verloren omdat die dood is gegaan.</a:t>
            </a:r>
          </a:p>
          <a:p>
            <a:r>
              <a:rPr lang="nl-NL" sz="1200" dirty="0">
                <a:latin typeface="Arial" panose="020B0604020202020204" pitchFamily="34" charset="0"/>
                <a:cs typeface="Arial" panose="020B0604020202020204" pitchFamily="34" charset="0"/>
              </a:rPr>
              <a:t>Nagedachtenis: de herinnering aan iemand die is overleden.</a:t>
            </a:r>
          </a:p>
        </p:txBody>
      </p:sp>
      <p:sp>
        <p:nvSpPr>
          <p:cNvPr id="4" name="Tijdelijke aanduiding voor inhoud 3">
            <a:extLst>
              <a:ext uri="{FF2B5EF4-FFF2-40B4-BE49-F238E27FC236}">
                <a16:creationId xmlns:a16="http://schemas.microsoft.com/office/drawing/2014/main" id="{509D15C9-4FF6-50DF-0668-0D1F1688ACB0}"/>
              </a:ext>
            </a:extLst>
          </p:cNvPr>
          <p:cNvSpPr>
            <a:spLocks noGrp="1"/>
          </p:cNvSpPr>
          <p:nvPr>
            <p:ph sz="half" idx="2"/>
          </p:nvPr>
        </p:nvSpPr>
        <p:spPr>
          <a:xfrm>
            <a:off x="6237516" y="854172"/>
            <a:ext cx="5181600" cy="4351338"/>
          </a:xfrm>
        </p:spPr>
        <p:txBody>
          <a:bodyPr>
            <a:noAutofit/>
          </a:bodyPr>
          <a:lstStyle/>
          <a:p>
            <a:r>
              <a:rPr lang="nl-NL" sz="1200" dirty="0">
                <a:latin typeface="Arial" panose="020B0604020202020204" pitchFamily="34" charset="0"/>
                <a:cs typeface="Arial" panose="020B0604020202020204" pitchFamily="34" charset="0"/>
              </a:rPr>
              <a:t>Opbaren: de dode netjes aankleden en neerleggen op een bed of in een kist. De mensen kunnen de dode dan nog een keer zien voor de laatste keer. Opbaren kan thuis, in een uitvaartcentrum of in een mortuarium.</a:t>
            </a:r>
          </a:p>
          <a:p>
            <a:r>
              <a:rPr lang="nl-NL" sz="1200" dirty="0">
                <a:latin typeface="Arial" panose="020B0604020202020204" pitchFamily="34" charset="0"/>
                <a:cs typeface="Arial" panose="020B0604020202020204" pitchFamily="34" charset="0"/>
              </a:rPr>
              <a:t>Overbrengen: de overledene met een brancard of kist naar een andere plek brengen. </a:t>
            </a:r>
          </a:p>
          <a:p>
            <a:r>
              <a:rPr lang="nl-NL" sz="1200" dirty="0">
                <a:latin typeface="Arial" panose="020B0604020202020204" pitchFamily="34" charset="0"/>
                <a:cs typeface="Arial" panose="020B0604020202020204" pitchFamily="34" charset="0"/>
              </a:rPr>
              <a:t>Rouwen: verdriet hebben om iemand die is doodgegaan.</a:t>
            </a:r>
          </a:p>
          <a:p>
            <a:r>
              <a:rPr lang="nl-NL" sz="1200" dirty="0">
                <a:latin typeface="Arial" panose="020B0604020202020204" pitchFamily="34" charset="0"/>
                <a:cs typeface="Arial" panose="020B0604020202020204" pitchFamily="34" charset="0"/>
              </a:rPr>
              <a:t>Rouwkaart: een kaart die nabestaanden versturen om te vertellen dat er iemand is doodgegaan. </a:t>
            </a:r>
          </a:p>
          <a:p>
            <a:r>
              <a:rPr lang="nl-NL" sz="1200" dirty="0">
                <a:latin typeface="Arial" panose="020B0604020202020204" pitchFamily="34" charset="0"/>
                <a:cs typeface="Arial" panose="020B0604020202020204" pitchFamily="34" charset="0"/>
              </a:rPr>
              <a:t>Stoffelijk overschot: het lichaam van een dode.</a:t>
            </a:r>
          </a:p>
          <a:p>
            <a:r>
              <a:rPr lang="nl-NL" sz="1200" dirty="0">
                <a:latin typeface="Arial" panose="020B0604020202020204" pitchFamily="34" charset="0"/>
                <a:cs typeface="Arial" panose="020B0604020202020204" pitchFamily="34" charset="0"/>
              </a:rPr>
              <a:t>Testament: een document waarin iemand heeft geschreven wie wat krijgt als die iemand dood is gegaan.</a:t>
            </a:r>
          </a:p>
          <a:p>
            <a:r>
              <a:rPr lang="nl-NL" sz="1200" dirty="0">
                <a:latin typeface="Arial" panose="020B0604020202020204" pitchFamily="34" charset="0"/>
                <a:cs typeface="Arial" panose="020B0604020202020204" pitchFamily="34" charset="0"/>
              </a:rPr>
              <a:t>Uitvaart: de begrafenis of crematie.</a:t>
            </a:r>
          </a:p>
          <a:p>
            <a:r>
              <a:rPr lang="nl-NL" sz="1200" dirty="0">
                <a:latin typeface="Arial" panose="020B0604020202020204" pitchFamily="34" charset="0"/>
                <a:cs typeface="Arial" panose="020B0604020202020204" pitchFamily="34" charset="0"/>
              </a:rPr>
              <a:t>Uitvaartcentrum: hier kan de overledene worden opgebaard en kun je op bezoek komen om naar de overledene te kijken.</a:t>
            </a:r>
          </a:p>
          <a:p>
            <a:r>
              <a:rPr lang="nl-NL" sz="1200" dirty="0">
                <a:latin typeface="Arial" panose="020B0604020202020204" pitchFamily="34" charset="0"/>
                <a:cs typeface="Arial" panose="020B0604020202020204" pitchFamily="34" charset="0"/>
              </a:rPr>
              <a:t>Urn: een soort vaas met een deksel waar de as van de overledene in gaat.</a:t>
            </a:r>
          </a:p>
          <a:p>
            <a:r>
              <a:rPr lang="nl-NL" sz="1200" dirty="0">
                <a:latin typeface="Arial" panose="020B0604020202020204" pitchFamily="34" charset="0"/>
                <a:cs typeface="Arial" panose="020B0604020202020204" pitchFamily="34" charset="0"/>
              </a:rPr>
              <a:t>Verstrooien: Het uitstrooien van de as van de overledene. </a:t>
            </a:r>
          </a:p>
          <a:p>
            <a:r>
              <a:rPr lang="nl-NL" sz="1200" dirty="0">
                <a:latin typeface="Arial" panose="020B0604020202020204" pitchFamily="34" charset="0"/>
                <a:cs typeface="Arial" panose="020B0604020202020204" pitchFamily="34" charset="0"/>
              </a:rPr>
              <a:t>Weduwe: de vrouw van iemand die is overleden</a:t>
            </a:r>
          </a:p>
          <a:p>
            <a:r>
              <a:rPr lang="nl-NL" sz="1200" dirty="0">
                <a:latin typeface="Arial" panose="020B0604020202020204" pitchFamily="34" charset="0"/>
                <a:cs typeface="Arial" panose="020B0604020202020204" pitchFamily="34" charset="0"/>
              </a:rPr>
              <a:t>Weduwnaar: de man van iemand die is overleden.</a:t>
            </a:r>
          </a:p>
          <a:p>
            <a:r>
              <a:rPr lang="nl-NL" sz="1200" dirty="0">
                <a:latin typeface="Arial" panose="020B0604020202020204" pitchFamily="34" charset="0"/>
                <a:cs typeface="Arial" panose="020B0604020202020204" pitchFamily="34" charset="0"/>
              </a:rPr>
              <a:t>Wees: een kind van wie allebei de ouders dood zijn.</a:t>
            </a:r>
          </a:p>
        </p:txBody>
      </p:sp>
      <p:sp>
        <p:nvSpPr>
          <p:cNvPr id="5" name="Tijdelijke aanduiding voor voettekst 4">
            <a:extLst>
              <a:ext uri="{FF2B5EF4-FFF2-40B4-BE49-F238E27FC236}">
                <a16:creationId xmlns:a16="http://schemas.microsoft.com/office/drawing/2014/main" id="{6E950FD4-67D8-D1B3-A86A-B67D66B8C9AB}"/>
              </a:ext>
            </a:extLst>
          </p:cNvPr>
          <p:cNvSpPr>
            <a:spLocks noGrp="1"/>
          </p:cNvSpPr>
          <p:nvPr>
            <p:ph type="ftr" sz="quarter" idx="11"/>
          </p:nvPr>
        </p:nvSpPr>
        <p:spPr>
          <a:xfrm>
            <a:off x="987489" y="6492875"/>
            <a:ext cx="4114800" cy="365125"/>
          </a:xfrm>
        </p:spPr>
        <p:txBody>
          <a:bodyPr/>
          <a:lstStyle/>
          <a:p>
            <a:r>
              <a:rPr lang="en-US" sz="1000"/>
              <a:t>www.jongeneel-uitvaartdiensten.nl</a:t>
            </a:r>
          </a:p>
        </p:txBody>
      </p:sp>
    </p:spTree>
    <p:extLst>
      <p:ext uri="{BB962C8B-B14F-4D97-AF65-F5344CB8AC3E}">
        <p14:creationId xmlns:p14="http://schemas.microsoft.com/office/powerpoint/2010/main" val="23442083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05" name="Rectangle 4104">
            <a:extLst>
              <a:ext uri="{FF2B5EF4-FFF2-40B4-BE49-F238E27FC236}">
                <a16:creationId xmlns:a16="http://schemas.microsoft.com/office/drawing/2014/main" id="{53E60C6D-4E85-4E14-BCDF-BF15C241F7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4938389E-E009-1FA6-6D76-62675E465B41}"/>
              </a:ext>
            </a:extLst>
          </p:cNvPr>
          <p:cNvSpPr>
            <a:spLocks noGrp="1"/>
          </p:cNvSpPr>
          <p:nvPr>
            <p:ph type="title"/>
          </p:nvPr>
        </p:nvSpPr>
        <p:spPr>
          <a:xfrm>
            <a:off x="6151294" y="486185"/>
            <a:ext cx="5397237" cy="756976"/>
          </a:xfrm>
        </p:spPr>
        <p:txBody>
          <a:bodyPr>
            <a:normAutofit/>
          </a:bodyPr>
          <a:lstStyle/>
          <a:p>
            <a:r>
              <a:rPr lang="nl-NL" sz="3200" dirty="0">
                <a:latin typeface="Arial" panose="020B0604020202020204" pitchFamily="34" charset="0"/>
                <a:cs typeface="Arial" panose="020B0604020202020204" pitchFamily="34" charset="0"/>
              </a:rPr>
              <a:t>Hoe ging het vroeger?</a:t>
            </a:r>
          </a:p>
        </p:txBody>
      </p:sp>
      <p:pic>
        <p:nvPicPr>
          <p:cNvPr id="4100" name="Picture 4" descr="Gerelateerde afbeeldingsdetails bekijken">
            <a:extLst>
              <a:ext uri="{FF2B5EF4-FFF2-40B4-BE49-F238E27FC236}">
                <a16:creationId xmlns:a16="http://schemas.microsoft.com/office/drawing/2014/main" id="{9F5CB7FC-672E-B373-7CA5-CFE14F36583E}"/>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17465" y="598677"/>
            <a:ext cx="4536587" cy="2733294"/>
          </a:xfrm>
          <a:custGeom>
            <a:avLst/>
            <a:gdLst/>
            <a:ahLst/>
            <a:cxnLst/>
            <a:rect l="l" t="t" r="r" b="b"/>
            <a:pathLst>
              <a:path w="4438338" h="2323972">
                <a:moveTo>
                  <a:pt x="69905" y="0"/>
                </a:moveTo>
                <a:lnTo>
                  <a:pt x="4368433" y="0"/>
                </a:lnTo>
                <a:cubicBezTo>
                  <a:pt x="4407040" y="0"/>
                  <a:pt x="4438338" y="31298"/>
                  <a:pt x="4438338" y="69905"/>
                </a:cubicBezTo>
                <a:lnTo>
                  <a:pt x="4438338" y="2254067"/>
                </a:lnTo>
                <a:cubicBezTo>
                  <a:pt x="4438338" y="2292674"/>
                  <a:pt x="4407040" y="2323972"/>
                  <a:pt x="4368433" y="2323972"/>
                </a:cubicBezTo>
                <a:lnTo>
                  <a:pt x="69905" y="2323972"/>
                </a:lnTo>
                <a:cubicBezTo>
                  <a:pt x="31298" y="2323972"/>
                  <a:pt x="0" y="2292674"/>
                  <a:pt x="0" y="2254067"/>
                </a:cubicBezTo>
                <a:lnTo>
                  <a:pt x="0" y="69905"/>
                </a:lnTo>
                <a:cubicBezTo>
                  <a:pt x="0" y="31298"/>
                  <a:pt x="31298" y="0"/>
                  <a:pt x="69905" y="0"/>
                </a:cubicBezTo>
                <a:close/>
              </a:path>
            </a:pathLst>
          </a:custGeom>
          <a:noFill/>
          <a:extLst>
            <a:ext uri="{909E8E84-426E-40DD-AFC4-6F175D3DCCD1}">
              <a14:hiddenFill xmlns:a14="http://schemas.microsoft.com/office/drawing/2010/main">
                <a:solidFill>
                  <a:srgbClr val="FFFFFF"/>
                </a:solidFill>
              </a14:hiddenFill>
            </a:ext>
          </a:extLst>
        </p:spPr>
      </p:pic>
      <p:sp>
        <p:nvSpPr>
          <p:cNvPr id="4107" name="Freeform: Shape 4106">
            <a:extLst>
              <a:ext uri="{FF2B5EF4-FFF2-40B4-BE49-F238E27FC236}">
                <a16:creationId xmlns:a16="http://schemas.microsoft.com/office/drawing/2014/main" id="{7D42D292-4C48-479B-9E59-E29CD9871C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098" name="Picture 2" descr="Afbeeldingsresultaten voor Stadsomroeper Vroeger">
            <a:extLst>
              <a:ext uri="{FF2B5EF4-FFF2-40B4-BE49-F238E27FC236}">
                <a16:creationId xmlns:a16="http://schemas.microsoft.com/office/drawing/2014/main" id="{5FA722C8-09E5-EA3E-CCE4-7918244A40D9}"/>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17465" y="3526029"/>
            <a:ext cx="4536588" cy="2733293"/>
          </a:xfrm>
          <a:custGeom>
            <a:avLst/>
            <a:gdLst/>
            <a:ahLst/>
            <a:cxnLst/>
            <a:rect l="l" t="t" r="r" b="b"/>
            <a:pathLst>
              <a:path w="4555700" h="2733294">
                <a:moveTo>
                  <a:pt x="82217" y="0"/>
                </a:moveTo>
                <a:lnTo>
                  <a:pt x="4473483" y="0"/>
                </a:lnTo>
                <a:cubicBezTo>
                  <a:pt x="4518890" y="0"/>
                  <a:pt x="4555700" y="36810"/>
                  <a:pt x="4555700" y="82217"/>
                </a:cubicBezTo>
                <a:lnTo>
                  <a:pt x="4555700" y="2651077"/>
                </a:lnTo>
                <a:cubicBezTo>
                  <a:pt x="4555700" y="2696484"/>
                  <a:pt x="4518890" y="2733294"/>
                  <a:pt x="4473483" y="2733294"/>
                </a:cubicBezTo>
                <a:lnTo>
                  <a:pt x="82217" y="2733294"/>
                </a:lnTo>
                <a:cubicBezTo>
                  <a:pt x="36810" y="2733294"/>
                  <a:pt x="0" y="2696484"/>
                  <a:pt x="0" y="2651077"/>
                </a:cubicBezTo>
                <a:lnTo>
                  <a:pt x="0" y="82217"/>
                </a:lnTo>
                <a:cubicBezTo>
                  <a:pt x="0" y="36810"/>
                  <a:pt x="36810" y="0"/>
                  <a:pt x="82217" y="0"/>
                </a:cubicBezTo>
                <a:close/>
              </a:path>
            </a:pathLst>
          </a:custGeom>
          <a:noFill/>
          <a:extLst>
            <a:ext uri="{909E8E84-426E-40DD-AFC4-6F175D3DCCD1}">
              <a14:hiddenFill xmlns:a14="http://schemas.microsoft.com/office/drawing/2010/main">
                <a:solidFill>
                  <a:srgbClr val="FFFFFF"/>
                </a:solidFill>
              </a14:hiddenFill>
            </a:ext>
          </a:extLst>
        </p:spPr>
      </p:pic>
      <p:sp>
        <p:nvSpPr>
          <p:cNvPr id="3" name="Tijdelijke aanduiding voor inhoud 2">
            <a:extLst>
              <a:ext uri="{FF2B5EF4-FFF2-40B4-BE49-F238E27FC236}">
                <a16:creationId xmlns:a16="http://schemas.microsoft.com/office/drawing/2014/main" id="{319F9C68-6B19-A81B-FAD9-A6B286E1C0B7}"/>
              </a:ext>
            </a:extLst>
          </p:cNvPr>
          <p:cNvSpPr>
            <a:spLocks noGrp="1"/>
          </p:cNvSpPr>
          <p:nvPr>
            <p:ph idx="1"/>
          </p:nvPr>
        </p:nvSpPr>
        <p:spPr>
          <a:xfrm>
            <a:off x="6151293" y="1253331"/>
            <a:ext cx="5397237" cy="4351338"/>
          </a:xfrm>
        </p:spPr>
        <p:txBody>
          <a:bodyPr>
            <a:normAutofit/>
          </a:bodyPr>
          <a:lstStyle/>
          <a:p>
            <a:endParaRPr lang="nl-NL" sz="1700" dirty="0">
              <a:effectLst/>
              <a:latin typeface="Bradley Hand ITC" panose="03070402050302030203" pitchFamily="66" charset="0"/>
              <a:ea typeface="Calibri" panose="020F0502020204030204" pitchFamily="34" charset="0"/>
              <a:cs typeface="Times New Roman" panose="02020603050405020304" pitchFamily="18" charset="0"/>
            </a:endParaRPr>
          </a:p>
          <a:p>
            <a:pPr marL="0" indent="0">
              <a:buNone/>
            </a:pPr>
            <a:r>
              <a:rPr lang="nl-NL" sz="1600" dirty="0">
                <a:effectLst/>
                <a:latin typeface="Arial" panose="020B0604020202020204" pitchFamily="34" charset="0"/>
                <a:ea typeface="Calibri" panose="020F0502020204030204" pitchFamily="34" charset="0"/>
                <a:cs typeface="Arial" panose="020B0604020202020204" pitchFamily="34" charset="0"/>
              </a:rPr>
              <a:t>Als er iemand doodgaat is het voor jou heel gewoon dat er een mooie begrafenis of crematie wordt geregeld. Overal liggen mooie bloemen en de kerk of zaal is gevuld met allemaal vrienden en familie. Vroeger was dit helemaal niet zo normaal. Het was namelijk heel erg duur om een mooi afscheid te krijgen of dit voor iemand te regelen. Alleen mensen die uit een rijk gezin kwamen of een goede baan hadden kregen een mooie begrafenis. Gelukkig is dat nu anders en kan iedereen, ook als je niet veel geld hebt, afscheid nemen van iemand die is overleden.</a:t>
            </a:r>
          </a:p>
          <a:p>
            <a:pPr marL="0" indent="0">
              <a:buNone/>
            </a:pPr>
            <a:r>
              <a:rPr lang="nl-NL" sz="1600" dirty="0">
                <a:latin typeface="Arial" panose="020B0604020202020204" pitchFamily="34" charset="0"/>
                <a:ea typeface="Calibri" panose="020F0502020204030204" pitchFamily="34" charset="0"/>
                <a:cs typeface="Arial" panose="020B0604020202020204" pitchFamily="34" charset="0"/>
              </a:rPr>
              <a:t>Vraag: hoe brachten ze vroeger de overledene naar de begraafplaats? Hoe wisten mensen vroeger dat iemand was overleden? Vanaf welk jaar kun je in Nederland cremeren?</a:t>
            </a:r>
            <a:endParaRPr lang="nl-NL" sz="1600" dirty="0">
              <a:effectLst/>
              <a:latin typeface="Arial" panose="020B0604020202020204" pitchFamily="34" charset="0"/>
              <a:ea typeface="Calibri" panose="020F0502020204030204" pitchFamily="34" charset="0"/>
              <a:cs typeface="Arial" panose="020B0604020202020204" pitchFamily="34" charset="0"/>
            </a:endParaRPr>
          </a:p>
          <a:p>
            <a:endParaRPr lang="nl-NL" sz="1700" dirty="0"/>
          </a:p>
        </p:txBody>
      </p:sp>
      <p:sp>
        <p:nvSpPr>
          <p:cNvPr id="4109" name="Arc 4108">
            <a:extLst>
              <a:ext uri="{FF2B5EF4-FFF2-40B4-BE49-F238E27FC236}">
                <a16:creationId xmlns:a16="http://schemas.microsoft.com/office/drawing/2014/main" id="{533DF362-939D-4EEE-8DC4-6B54607E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95198">
            <a:off x="1539683" y="162676"/>
            <a:ext cx="4083433" cy="4083433"/>
          </a:xfrm>
          <a:prstGeom prst="arc">
            <a:avLst>
              <a:gd name="adj1" fmla="val 17445962"/>
              <a:gd name="adj2" fmla="val 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Tijdelijke aanduiding voor voettekst 3">
            <a:extLst>
              <a:ext uri="{FF2B5EF4-FFF2-40B4-BE49-F238E27FC236}">
                <a16:creationId xmlns:a16="http://schemas.microsoft.com/office/drawing/2014/main" id="{729D71DA-A39B-8D84-23B4-24B9F24B8CE0}"/>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a:solidFill>
                  <a:prstClr val="black">
                    <a:tint val="75000"/>
                  </a:prstClr>
                </a:solidFill>
              </a:rPr>
              <a:t>www.jongeneel-uitvaartdiensten.nl</a:t>
            </a:r>
          </a:p>
        </p:txBody>
      </p:sp>
    </p:spTree>
    <p:extLst>
      <p:ext uri="{BB962C8B-B14F-4D97-AF65-F5344CB8AC3E}">
        <p14:creationId xmlns:p14="http://schemas.microsoft.com/office/powerpoint/2010/main" val="4790608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4" name="Rectangle 2056">
            <a:extLst>
              <a:ext uri="{FF2B5EF4-FFF2-40B4-BE49-F238E27FC236}">
                <a16:creationId xmlns:a16="http://schemas.microsoft.com/office/drawing/2014/main" id="{2EB492CD-616E-47F8-933B-5E2D952A05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56" name="Arc 2058">
            <a:extLst>
              <a:ext uri="{FF2B5EF4-FFF2-40B4-BE49-F238E27FC236}">
                <a16:creationId xmlns:a16="http://schemas.microsoft.com/office/drawing/2014/main" id="{59383CF9-23B5-4335-9B21-1791C4CF1C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8631348" y="490493"/>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49CD3601-12F9-121C-3AF3-227ADBCA3598}"/>
              </a:ext>
            </a:extLst>
          </p:cNvPr>
          <p:cNvSpPr>
            <a:spLocks noGrp="1"/>
          </p:cNvSpPr>
          <p:nvPr>
            <p:ph type="title"/>
          </p:nvPr>
        </p:nvSpPr>
        <p:spPr>
          <a:xfrm>
            <a:off x="5894962" y="479493"/>
            <a:ext cx="5458838" cy="1325563"/>
          </a:xfrm>
        </p:spPr>
        <p:txBody>
          <a:bodyPr>
            <a:normAutofit/>
          </a:bodyPr>
          <a:lstStyle/>
          <a:p>
            <a:r>
              <a:rPr lang="nl-NL" sz="3200" dirty="0">
                <a:latin typeface="Arial" panose="020B0604020202020204" pitchFamily="34" charset="0"/>
                <a:cs typeface="Arial" panose="020B0604020202020204" pitchFamily="34" charset="0"/>
              </a:rPr>
              <a:t>Checklist</a:t>
            </a:r>
          </a:p>
        </p:txBody>
      </p:sp>
      <p:sp>
        <p:nvSpPr>
          <p:cNvPr id="2061" name="Freeform: Shape 2060">
            <a:extLst>
              <a:ext uri="{FF2B5EF4-FFF2-40B4-BE49-F238E27FC236}">
                <a16:creationId xmlns:a16="http://schemas.microsoft.com/office/drawing/2014/main" id="{0007FE00-9498-4706-B255-6437B0252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052" name="Picture 4" descr="Afbeeldingsresultaten voor tekening checklist">
            <a:extLst>
              <a:ext uri="{FF2B5EF4-FFF2-40B4-BE49-F238E27FC236}">
                <a16:creationId xmlns:a16="http://schemas.microsoft.com/office/drawing/2014/main" id="{E37E40BB-6B21-8EC8-7E9B-62FCB5DFEAA5}"/>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72627" y="898584"/>
            <a:ext cx="3800471" cy="5060832"/>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a:noFill/>
          <a:extLst>
            <a:ext uri="{909E8E84-426E-40DD-AFC4-6F175D3DCCD1}">
              <a14:hiddenFill xmlns:a14="http://schemas.microsoft.com/office/drawing/2010/main">
                <a:solidFill>
                  <a:srgbClr val="FFFFFF"/>
                </a:solidFill>
              </a14:hiddenFill>
            </a:ext>
          </a:extLst>
        </p:spPr>
      </p:pic>
      <p:sp>
        <p:nvSpPr>
          <p:cNvPr id="3" name="Tijdelijke aanduiding voor inhoud 2">
            <a:extLst>
              <a:ext uri="{FF2B5EF4-FFF2-40B4-BE49-F238E27FC236}">
                <a16:creationId xmlns:a16="http://schemas.microsoft.com/office/drawing/2014/main" id="{DA60EF4F-CC16-425D-5E0E-D829B0347E8A}"/>
              </a:ext>
            </a:extLst>
          </p:cNvPr>
          <p:cNvSpPr>
            <a:spLocks noGrp="1"/>
          </p:cNvSpPr>
          <p:nvPr>
            <p:ph idx="1"/>
          </p:nvPr>
        </p:nvSpPr>
        <p:spPr>
          <a:xfrm>
            <a:off x="5894962" y="1494503"/>
            <a:ext cx="5458838" cy="4682460"/>
          </a:xfrm>
        </p:spPr>
        <p:txBody>
          <a:bodyPr>
            <a:normAutofit/>
          </a:bodyPr>
          <a:lstStyle/>
          <a:p>
            <a:pPr marL="0" indent="0">
              <a:buNone/>
            </a:pPr>
            <a:r>
              <a:rPr lang="nl-NL" sz="1500" dirty="0">
                <a:effectLst/>
                <a:latin typeface="Arial" panose="020B0604020202020204" pitchFamily="34" charset="0"/>
                <a:ea typeface="Calibri" panose="020F0502020204030204" pitchFamily="34" charset="0"/>
                <a:cs typeface="Arial" panose="020B0604020202020204" pitchFamily="34" charset="0"/>
              </a:rPr>
              <a:t>Over veel dingen moet worden nagedacht. De familie kiest met elkaar wat voor uitvaart ze willen. Uitvaart is een ander woord voor begrafenis of crematie. Soms weet de familie van degene die dood is wat zijn of haar wensen waren, dat is natuurlijk heel handig. Als de keuzes gemaakt zijn, dan gaat de uitvaartverzorger dit regelen. Misschien weet je nog niet meteen wat alles betekent, wat je wil of waarom dit zo belangrijk is om te regelen. De uitvaartverzorger geeft antwoord op alle (moeilijke) vragen.</a:t>
            </a:r>
          </a:p>
          <a:p>
            <a:pPr marL="0" indent="0">
              <a:buNone/>
            </a:pPr>
            <a:r>
              <a:rPr lang="nl-NL" sz="1500" dirty="0">
                <a:latin typeface="Arial" panose="020B0604020202020204" pitchFamily="34" charset="0"/>
                <a:ea typeface="Calibri" panose="020F0502020204030204" pitchFamily="34" charset="0"/>
                <a:cs typeface="Arial" panose="020B0604020202020204" pitchFamily="34" charset="0"/>
              </a:rPr>
              <a:t>Opdracht: maak een checklist van wat je moet regelen voor een uitvaart.</a:t>
            </a:r>
            <a:endParaRPr lang="nl-NL" sz="1500" dirty="0">
              <a:effectLst/>
              <a:latin typeface="Arial" panose="020B0604020202020204" pitchFamily="34" charset="0"/>
              <a:ea typeface="Calibri" panose="020F0502020204030204" pitchFamily="34" charset="0"/>
              <a:cs typeface="Arial" panose="020B0604020202020204" pitchFamily="34" charset="0"/>
            </a:endParaRPr>
          </a:p>
          <a:p>
            <a:endParaRPr lang="nl-NL" sz="2000" dirty="0"/>
          </a:p>
        </p:txBody>
      </p:sp>
      <p:sp>
        <p:nvSpPr>
          <p:cNvPr id="5" name="Tijdelijke aanduiding voor voettekst 4">
            <a:extLst>
              <a:ext uri="{FF2B5EF4-FFF2-40B4-BE49-F238E27FC236}">
                <a16:creationId xmlns:a16="http://schemas.microsoft.com/office/drawing/2014/main" id="{92221167-0F0C-6F67-EEDC-4CA3287D249F}"/>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a:solidFill>
                  <a:prstClr val="black">
                    <a:tint val="75000"/>
                  </a:prstClr>
                </a:solidFill>
              </a:rPr>
              <a:t>www.jongeneel-uitvaartdiensten.nl</a:t>
            </a:r>
          </a:p>
        </p:txBody>
      </p:sp>
    </p:spTree>
    <p:extLst>
      <p:ext uri="{BB962C8B-B14F-4D97-AF65-F5344CB8AC3E}">
        <p14:creationId xmlns:p14="http://schemas.microsoft.com/office/powerpoint/2010/main" val="33422318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3" name="Freeform: Shape 1032">
            <a:extLst>
              <a:ext uri="{FF2B5EF4-FFF2-40B4-BE49-F238E27FC236}">
                <a16:creationId xmlns:a16="http://schemas.microsoft.com/office/drawing/2014/main" id="{23DA7759-3209-4FE2-96D1-4EEDD81E9E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94433" y="2"/>
            <a:ext cx="849328" cy="357668"/>
          </a:xfrm>
          <a:custGeom>
            <a:avLst/>
            <a:gdLst/>
            <a:ahLst/>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35" name="Freeform: Shape 1034">
            <a:extLst>
              <a:ext uri="{FF2B5EF4-FFF2-40B4-BE49-F238E27FC236}">
                <a16:creationId xmlns:a16="http://schemas.microsoft.com/office/drawing/2014/main" id="{41460DAD-8769-4C9F-9C8C-BB0443909D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23536" y="5717905"/>
            <a:ext cx="1771609" cy="1140095"/>
          </a:xfrm>
          <a:custGeom>
            <a:avLst/>
            <a:gdLst/>
            <a:ahLst/>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useBgFill="1">
        <p:nvSpPr>
          <p:cNvPr id="1037" name="Rectangle 1036">
            <a:extLst>
              <a:ext uri="{FF2B5EF4-FFF2-40B4-BE49-F238E27FC236}">
                <a16:creationId xmlns:a16="http://schemas.microsoft.com/office/drawing/2014/main" id="{2EB492CD-616E-47F8-933B-5E2D952A05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39" name="Arc 1038">
            <a:extLst>
              <a:ext uri="{FF2B5EF4-FFF2-40B4-BE49-F238E27FC236}">
                <a16:creationId xmlns:a16="http://schemas.microsoft.com/office/drawing/2014/main" id="{59383CF9-23B5-4335-9B21-1791C4CF1C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8631348" y="490493"/>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78993FC4-A823-55A1-30B3-04371DBAEC75}"/>
              </a:ext>
            </a:extLst>
          </p:cNvPr>
          <p:cNvSpPr>
            <a:spLocks noGrp="1"/>
          </p:cNvSpPr>
          <p:nvPr>
            <p:ph type="title"/>
          </p:nvPr>
        </p:nvSpPr>
        <p:spPr>
          <a:xfrm>
            <a:off x="3913240" y="234406"/>
            <a:ext cx="5458838" cy="1325563"/>
          </a:xfrm>
        </p:spPr>
        <p:txBody>
          <a:bodyPr vert="horz" lIns="91440" tIns="45720" rIns="91440" bIns="45720" rtlCol="0" anchor="ctr">
            <a:normAutofit/>
          </a:bodyPr>
          <a:lstStyle/>
          <a:p>
            <a:r>
              <a:rPr lang="en-US" kern="1200" dirty="0" err="1">
                <a:solidFill>
                  <a:schemeClr val="tx1"/>
                </a:solidFill>
                <a:latin typeface="Arial" panose="020B0604020202020204" pitchFamily="34" charset="0"/>
                <a:cs typeface="Arial" panose="020B0604020202020204" pitchFamily="34" charset="0"/>
              </a:rPr>
              <a:t>Uitvaartverzorger</a:t>
            </a:r>
            <a:endParaRPr lang="en-US" kern="1200" dirty="0">
              <a:solidFill>
                <a:schemeClr val="tx1"/>
              </a:solidFill>
              <a:latin typeface="Arial" panose="020B0604020202020204" pitchFamily="34" charset="0"/>
              <a:cs typeface="Arial" panose="020B0604020202020204" pitchFamily="34" charset="0"/>
            </a:endParaRPr>
          </a:p>
        </p:txBody>
      </p:sp>
      <p:sp>
        <p:nvSpPr>
          <p:cNvPr id="1041" name="Freeform: Shape 1040">
            <a:extLst>
              <a:ext uri="{FF2B5EF4-FFF2-40B4-BE49-F238E27FC236}">
                <a16:creationId xmlns:a16="http://schemas.microsoft.com/office/drawing/2014/main" id="{0007FE00-9498-4706-B255-6437B0252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28" name="Picture 4" descr="Afbeeldingsresultaten voor Gezin in Gesprek Tekening">
            <a:extLst>
              <a:ext uri="{FF2B5EF4-FFF2-40B4-BE49-F238E27FC236}">
                <a16:creationId xmlns:a16="http://schemas.microsoft.com/office/drawing/2014/main" id="{D2B598A1-1A2D-C80E-DAB7-760511BDE402}"/>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55532" y="1620089"/>
            <a:ext cx="3235089" cy="2735601"/>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a:noFill/>
          <a:extLst>
            <a:ext uri="{909E8E84-426E-40DD-AFC4-6F175D3DCCD1}">
              <a14:hiddenFill xmlns:a14="http://schemas.microsoft.com/office/drawing/2010/main">
                <a:solidFill>
                  <a:srgbClr val="FFFFFF"/>
                </a:solidFill>
              </a14:hiddenFill>
            </a:ext>
          </a:extLst>
        </p:spPr>
      </p:pic>
      <p:sp>
        <p:nvSpPr>
          <p:cNvPr id="3" name="Tijdelijke aanduiding voor inhoud 2">
            <a:extLst>
              <a:ext uri="{FF2B5EF4-FFF2-40B4-BE49-F238E27FC236}">
                <a16:creationId xmlns:a16="http://schemas.microsoft.com/office/drawing/2014/main" id="{95226474-B229-E63A-A762-69CCEB5855A3}"/>
              </a:ext>
            </a:extLst>
          </p:cNvPr>
          <p:cNvSpPr>
            <a:spLocks noGrp="1"/>
          </p:cNvSpPr>
          <p:nvPr>
            <p:ph idx="1"/>
          </p:nvPr>
        </p:nvSpPr>
        <p:spPr>
          <a:xfrm>
            <a:off x="3913240" y="1183874"/>
            <a:ext cx="7823228" cy="4981957"/>
          </a:xfrm>
        </p:spPr>
        <p:txBody>
          <a:bodyPr vert="horz" lIns="91440" tIns="45720" rIns="91440" bIns="45720" rtlCol="0">
            <a:noAutofit/>
          </a:bodyPr>
          <a:lstStyle/>
          <a:p>
            <a:pPr marL="0" indent="0">
              <a:spcAft>
                <a:spcPts val="800"/>
              </a:spcAft>
              <a:buNone/>
            </a:pPr>
            <a:r>
              <a:rPr lang="en-US" sz="1400" dirty="0">
                <a:effectLst/>
                <a:latin typeface="Arial" panose="020B0604020202020204" pitchFamily="34" charset="0"/>
                <a:cs typeface="Arial" panose="020B0604020202020204" pitchFamily="34" charset="0"/>
              </a:rPr>
              <a:t>Als </a:t>
            </a:r>
            <a:r>
              <a:rPr lang="en-US" sz="1400" dirty="0" err="1">
                <a:effectLst/>
                <a:latin typeface="Arial" panose="020B0604020202020204" pitchFamily="34" charset="0"/>
                <a:cs typeface="Arial" panose="020B0604020202020204" pitchFamily="34" charset="0"/>
              </a:rPr>
              <a:t>iemand</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dood</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gaat</a:t>
            </a:r>
            <a:r>
              <a:rPr lang="en-US" sz="1400" dirty="0">
                <a:effectLst/>
                <a:latin typeface="Arial" panose="020B0604020202020204" pitchFamily="34" charset="0"/>
                <a:cs typeface="Arial" panose="020B0604020202020204" pitchFamily="34" charset="0"/>
              </a:rPr>
              <a:t>………………………</a:t>
            </a:r>
          </a:p>
          <a:p>
            <a:pPr marL="0" indent="0">
              <a:spcAft>
                <a:spcPts val="800"/>
              </a:spcAft>
              <a:buNone/>
            </a:pPr>
            <a:r>
              <a:rPr lang="en-US" sz="1400" dirty="0">
                <a:latin typeface="Arial" panose="020B0604020202020204" pitchFamily="34" charset="0"/>
                <a:cs typeface="Arial" panose="020B0604020202020204" pitchFamily="34" charset="0"/>
              </a:rPr>
              <a:t>d</a:t>
            </a:r>
            <a:r>
              <a:rPr lang="en-US" sz="1400" dirty="0">
                <a:effectLst/>
                <a:latin typeface="Arial" panose="020B0604020202020204" pitchFamily="34" charset="0"/>
                <a:cs typeface="Arial" panose="020B0604020202020204" pitchFamily="34" charset="0"/>
              </a:rPr>
              <a:t>an </a:t>
            </a:r>
            <a:r>
              <a:rPr lang="en-US" sz="1400" dirty="0" err="1">
                <a:effectLst/>
                <a:latin typeface="Arial" panose="020B0604020202020204" pitchFamily="34" charset="0"/>
                <a:cs typeface="Arial" panose="020B0604020202020204" pitchFamily="34" charset="0"/>
              </a:rPr>
              <a:t>komt</a:t>
            </a:r>
            <a:r>
              <a:rPr lang="en-US" sz="1400" dirty="0">
                <a:effectLst/>
                <a:latin typeface="Arial" panose="020B0604020202020204" pitchFamily="34" charset="0"/>
                <a:cs typeface="Arial" panose="020B0604020202020204" pitchFamily="34" charset="0"/>
              </a:rPr>
              <a:t> de </a:t>
            </a:r>
            <a:r>
              <a:rPr lang="en-US" sz="1400" dirty="0" err="1">
                <a:effectLst/>
                <a:latin typeface="Arial" panose="020B0604020202020204" pitchFamily="34" charset="0"/>
                <a:cs typeface="Arial" panose="020B0604020202020204" pitchFamily="34" charset="0"/>
              </a:rPr>
              <a:t>uitvaartverzorger</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Hij</a:t>
            </a:r>
            <a:r>
              <a:rPr lang="en-US" sz="1400" dirty="0">
                <a:effectLst/>
                <a:latin typeface="Arial" panose="020B0604020202020204" pitchFamily="34" charset="0"/>
                <a:cs typeface="Arial" panose="020B0604020202020204" pitchFamily="34" charset="0"/>
              </a:rPr>
              <a:t> of </a:t>
            </a:r>
            <a:r>
              <a:rPr lang="en-US" sz="1400" dirty="0" err="1">
                <a:effectLst/>
                <a:latin typeface="Arial" panose="020B0604020202020204" pitchFamily="34" charset="0"/>
                <a:cs typeface="Arial" panose="020B0604020202020204" pitchFamily="34" charset="0"/>
              </a:rPr>
              <a:t>zij</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gaat</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langs</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bij</a:t>
            </a:r>
            <a:r>
              <a:rPr lang="en-US" sz="1400" dirty="0">
                <a:effectLst/>
                <a:latin typeface="Arial" panose="020B0604020202020204" pitchFamily="34" charset="0"/>
                <a:cs typeface="Arial" panose="020B0604020202020204" pitchFamily="34" charset="0"/>
              </a:rPr>
              <a:t> de </a:t>
            </a:r>
            <a:r>
              <a:rPr lang="en-US" sz="1400" dirty="0" err="1">
                <a:effectLst/>
                <a:latin typeface="Arial" panose="020B0604020202020204" pitchFamily="34" charset="0"/>
                <a:cs typeface="Arial" panose="020B0604020202020204" pitchFamily="34" charset="0"/>
              </a:rPr>
              <a:t>familie</a:t>
            </a:r>
            <a:r>
              <a:rPr lang="en-US" sz="1400" dirty="0">
                <a:effectLst/>
                <a:latin typeface="Arial" panose="020B0604020202020204" pitchFamily="34" charset="0"/>
                <a:cs typeface="Arial" panose="020B0604020202020204" pitchFamily="34" charset="0"/>
              </a:rPr>
              <a:t> van de </a:t>
            </a:r>
            <a:r>
              <a:rPr lang="en-US" sz="1400" dirty="0" err="1">
                <a:effectLst/>
                <a:latin typeface="Arial" panose="020B0604020202020204" pitchFamily="34" charset="0"/>
                <a:cs typeface="Arial" panose="020B0604020202020204" pitchFamily="34" charset="0"/>
              </a:rPr>
              <a:t>overledene</a:t>
            </a:r>
            <a:r>
              <a:rPr lang="en-US" sz="1400" dirty="0">
                <a:effectLst/>
                <a:latin typeface="Arial" panose="020B0604020202020204" pitchFamily="34" charset="0"/>
                <a:cs typeface="Arial" panose="020B0604020202020204" pitchFamily="34" charset="0"/>
              </a:rPr>
              <a:t>. Zo </a:t>
            </a:r>
            <a:r>
              <a:rPr lang="en-US" sz="1400" dirty="0" err="1">
                <a:effectLst/>
                <a:latin typeface="Arial" panose="020B0604020202020204" pitchFamily="34" charset="0"/>
                <a:cs typeface="Arial" panose="020B0604020202020204" pitchFamily="34" charset="0"/>
              </a:rPr>
              <a:t>noem</a:t>
            </a:r>
            <a:r>
              <a:rPr lang="en-US" sz="1400" dirty="0">
                <a:effectLst/>
                <a:latin typeface="Arial" panose="020B0604020202020204" pitchFamily="34" charset="0"/>
                <a:cs typeface="Arial" panose="020B0604020202020204" pitchFamily="34" charset="0"/>
              </a:rPr>
              <a:t> je </a:t>
            </a:r>
            <a:r>
              <a:rPr lang="en-US" sz="1400" dirty="0" err="1">
                <a:effectLst/>
                <a:latin typeface="Arial" panose="020B0604020202020204" pitchFamily="34" charset="0"/>
                <a:cs typeface="Arial" panose="020B0604020202020204" pitchFamily="34" charset="0"/>
              </a:rPr>
              <a:t>iemand</a:t>
            </a:r>
            <a:r>
              <a:rPr lang="en-US" sz="1400" dirty="0">
                <a:effectLst/>
                <a:latin typeface="Arial" panose="020B0604020202020204" pitchFamily="34" charset="0"/>
                <a:cs typeface="Arial" panose="020B0604020202020204" pitchFamily="34" charset="0"/>
              </a:rPr>
              <a:t> die </a:t>
            </a:r>
            <a:r>
              <a:rPr lang="en-US" sz="1400" dirty="0" err="1">
                <a:effectLst/>
                <a:latin typeface="Arial" panose="020B0604020202020204" pitchFamily="34" charset="0"/>
                <a:cs typeface="Arial" panose="020B0604020202020204" pitchFamily="34" charset="0"/>
              </a:rPr>
              <a:t>dood</a:t>
            </a:r>
            <a:r>
              <a:rPr lang="en-US" sz="1400" dirty="0">
                <a:effectLst/>
                <a:latin typeface="Arial" panose="020B0604020202020204" pitchFamily="34" charset="0"/>
                <a:cs typeface="Arial" panose="020B0604020202020204" pitchFamily="34" charset="0"/>
              </a:rPr>
              <a:t> is. </a:t>
            </a:r>
            <a:r>
              <a:rPr lang="en-US" sz="1400" dirty="0" err="1">
                <a:effectLst/>
                <a:latin typeface="Arial" panose="020B0604020202020204" pitchFamily="34" charset="0"/>
                <a:cs typeface="Arial" panose="020B0604020202020204" pitchFamily="34" charset="0"/>
              </a:rPr>
              <a:t>Een</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begrafenis</a:t>
            </a:r>
            <a:r>
              <a:rPr lang="en-US" sz="1400" dirty="0">
                <a:effectLst/>
                <a:latin typeface="Arial" panose="020B0604020202020204" pitchFamily="34" charset="0"/>
                <a:cs typeface="Arial" panose="020B0604020202020204" pitchFamily="34" charset="0"/>
              </a:rPr>
              <a:t> of </a:t>
            </a:r>
            <a:r>
              <a:rPr lang="en-US" sz="1400" dirty="0" err="1">
                <a:effectLst/>
                <a:latin typeface="Arial" panose="020B0604020202020204" pitchFamily="34" charset="0"/>
                <a:cs typeface="Arial" panose="020B0604020202020204" pitchFamily="34" charset="0"/>
              </a:rPr>
              <a:t>een</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crematie</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regelen</a:t>
            </a:r>
            <a:r>
              <a:rPr lang="en-US" sz="1400" dirty="0">
                <a:effectLst/>
                <a:latin typeface="Arial" panose="020B0604020202020204" pitchFamily="34" charset="0"/>
                <a:cs typeface="Arial" panose="020B0604020202020204" pitchFamily="34" charset="0"/>
              </a:rPr>
              <a:t> is </a:t>
            </a:r>
            <a:r>
              <a:rPr lang="en-US" sz="1400" dirty="0" err="1">
                <a:effectLst/>
                <a:latin typeface="Arial" panose="020B0604020202020204" pitchFamily="34" charset="0"/>
                <a:cs typeface="Arial" panose="020B0604020202020204" pitchFamily="34" charset="0"/>
              </a:rPr>
              <a:t>veel</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werk</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daarom</a:t>
            </a:r>
            <a:r>
              <a:rPr lang="en-US" sz="1400" dirty="0">
                <a:effectLst/>
                <a:latin typeface="Arial" panose="020B0604020202020204" pitchFamily="34" charset="0"/>
                <a:cs typeface="Arial" panose="020B0604020202020204" pitchFamily="34" charset="0"/>
              </a:rPr>
              <a:t> is het </a:t>
            </a:r>
            <a:r>
              <a:rPr lang="en-US" sz="1400" dirty="0" err="1">
                <a:effectLst/>
                <a:latin typeface="Arial" panose="020B0604020202020204" pitchFamily="34" charset="0"/>
                <a:cs typeface="Arial" panose="020B0604020202020204" pitchFamily="34" charset="0"/>
              </a:rPr>
              <a:t>fijn</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dat</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iemand</a:t>
            </a:r>
            <a:r>
              <a:rPr lang="en-US" sz="1400" dirty="0">
                <a:effectLst/>
                <a:latin typeface="Arial" panose="020B0604020202020204" pitchFamily="34" charset="0"/>
                <a:cs typeface="Arial" panose="020B0604020202020204" pitchFamily="34" charset="0"/>
              </a:rPr>
              <a:t> de </a:t>
            </a:r>
            <a:r>
              <a:rPr lang="en-US" sz="1400" dirty="0" err="1">
                <a:effectLst/>
                <a:latin typeface="Arial" panose="020B0604020202020204" pitchFamily="34" charset="0"/>
                <a:cs typeface="Arial" panose="020B0604020202020204" pitchFamily="34" charset="0"/>
              </a:rPr>
              <a:t>familie</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helpt</a:t>
            </a:r>
            <a:r>
              <a:rPr lang="en-US" sz="1400" dirty="0">
                <a:effectLst/>
                <a:latin typeface="Arial" panose="020B0604020202020204" pitchFamily="34" charset="0"/>
                <a:cs typeface="Arial" panose="020B0604020202020204" pitchFamily="34" charset="0"/>
              </a:rPr>
              <a:t>. Je bent </a:t>
            </a:r>
            <a:r>
              <a:rPr lang="en-US" sz="1400" dirty="0" err="1">
                <a:effectLst/>
                <a:latin typeface="Arial" panose="020B0604020202020204" pitchFamily="34" charset="0"/>
                <a:cs typeface="Arial" panose="020B0604020202020204" pitchFamily="34" charset="0"/>
              </a:rPr>
              <a:t>als</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familielid</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natuurlijk</a:t>
            </a:r>
            <a:r>
              <a:rPr lang="en-US" sz="1400" dirty="0">
                <a:effectLst/>
                <a:latin typeface="Arial" panose="020B0604020202020204" pitchFamily="34" charset="0"/>
                <a:cs typeface="Arial" panose="020B0604020202020204" pitchFamily="34" charset="0"/>
              </a:rPr>
              <a:t> erg </a:t>
            </a:r>
            <a:r>
              <a:rPr lang="en-US" sz="1400" dirty="0" err="1">
                <a:effectLst/>
                <a:latin typeface="Arial" panose="020B0604020202020204" pitchFamily="34" charset="0"/>
                <a:cs typeface="Arial" panose="020B0604020202020204" pitchFamily="34" charset="0"/>
              </a:rPr>
              <a:t>verdrietig</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en</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daarom</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denk</a:t>
            </a:r>
            <a:r>
              <a:rPr lang="en-US" sz="1400" dirty="0">
                <a:effectLst/>
                <a:latin typeface="Arial" panose="020B0604020202020204" pitchFamily="34" charset="0"/>
                <a:cs typeface="Arial" panose="020B0604020202020204" pitchFamily="34" charset="0"/>
              </a:rPr>
              <a:t> je </a:t>
            </a:r>
            <a:r>
              <a:rPr lang="en-US" sz="1400" dirty="0" err="1">
                <a:effectLst/>
                <a:latin typeface="Arial" panose="020B0604020202020204" pitchFamily="34" charset="0"/>
                <a:cs typeface="Arial" panose="020B0604020202020204" pitchFamily="34" charset="0"/>
              </a:rPr>
              <a:t>misschien</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niet</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aan</a:t>
            </a:r>
            <a:r>
              <a:rPr lang="en-US" sz="1400" dirty="0">
                <a:effectLst/>
                <a:latin typeface="Arial" panose="020B0604020202020204" pitchFamily="34" charset="0"/>
                <a:cs typeface="Arial" panose="020B0604020202020204" pitchFamily="34" charset="0"/>
              </a:rPr>
              <a:t> alle </a:t>
            </a:r>
            <a:r>
              <a:rPr lang="en-US" sz="1400" dirty="0" err="1">
                <a:effectLst/>
                <a:latin typeface="Arial" panose="020B0604020202020204" pitchFamily="34" charset="0"/>
                <a:cs typeface="Arial" panose="020B0604020202020204" pitchFamily="34" charset="0"/>
              </a:rPr>
              <a:t>dingen</a:t>
            </a:r>
            <a:r>
              <a:rPr lang="en-US" sz="1400" dirty="0">
                <a:effectLst/>
                <a:latin typeface="Arial" panose="020B0604020202020204" pitchFamily="34" charset="0"/>
                <a:cs typeface="Arial" panose="020B0604020202020204" pitchFamily="34" charset="0"/>
              </a:rPr>
              <a:t> die </a:t>
            </a:r>
            <a:r>
              <a:rPr lang="en-US" sz="1400" dirty="0" err="1">
                <a:effectLst/>
                <a:latin typeface="Arial" panose="020B0604020202020204" pitchFamily="34" charset="0"/>
                <a:cs typeface="Arial" panose="020B0604020202020204" pitchFamily="34" charset="0"/>
              </a:rPr>
              <a:t>geregeld</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moeten</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worden</a:t>
            </a:r>
            <a:r>
              <a:rPr lang="en-US" sz="1400" dirty="0">
                <a:effectLst/>
                <a:latin typeface="Arial" panose="020B0604020202020204" pitchFamily="34" charset="0"/>
                <a:cs typeface="Arial" panose="020B0604020202020204" pitchFamily="34" charset="0"/>
              </a:rPr>
              <a:t>. </a:t>
            </a:r>
          </a:p>
          <a:p>
            <a:pPr marL="0" indent="0">
              <a:spcAft>
                <a:spcPts val="800"/>
              </a:spcAft>
              <a:buNone/>
            </a:pPr>
            <a:r>
              <a:rPr lang="en-US" sz="1400" dirty="0">
                <a:effectLst/>
                <a:latin typeface="Arial" panose="020B0604020202020204" pitchFamily="34" charset="0"/>
                <a:cs typeface="Arial" panose="020B0604020202020204" pitchFamily="34" charset="0"/>
              </a:rPr>
              <a:t>Als </a:t>
            </a:r>
            <a:r>
              <a:rPr lang="en-US" sz="1400" dirty="0" err="1">
                <a:effectLst/>
                <a:latin typeface="Arial" panose="020B0604020202020204" pitchFamily="34" charset="0"/>
                <a:cs typeface="Arial" panose="020B0604020202020204" pitchFamily="34" charset="0"/>
              </a:rPr>
              <a:t>eerst</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vraagt</a:t>
            </a:r>
            <a:r>
              <a:rPr lang="en-US" sz="1400" dirty="0">
                <a:effectLst/>
                <a:latin typeface="Arial" panose="020B0604020202020204" pitchFamily="34" charset="0"/>
                <a:cs typeface="Arial" panose="020B0604020202020204" pitchFamily="34" charset="0"/>
              </a:rPr>
              <a:t> de </a:t>
            </a:r>
            <a:r>
              <a:rPr lang="en-US" sz="1400" dirty="0" err="1">
                <a:effectLst/>
                <a:latin typeface="Arial" panose="020B0604020202020204" pitchFamily="34" charset="0"/>
                <a:cs typeface="Arial" panose="020B0604020202020204" pitchFamily="34" charset="0"/>
              </a:rPr>
              <a:t>uitvaartverzorger</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waar</a:t>
            </a:r>
            <a:r>
              <a:rPr lang="en-US" sz="1400" dirty="0">
                <a:effectLst/>
                <a:latin typeface="Arial" panose="020B0604020202020204" pitchFamily="34" charset="0"/>
                <a:cs typeface="Arial" panose="020B0604020202020204" pitchFamily="34" charset="0"/>
              </a:rPr>
              <a:t> de </a:t>
            </a:r>
            <a:r>
              <a:rPr lang="en-US" sz="1400" dirty="0" err="1">
                <a:effectLst/>
                <a:latin typeface="Arial" panose="020B0604020202020204" pitchFamily="34" charset="0"/>
                <a:cs typeface="Arial" panose="020B0604020202020204" pitchFamily="34" charset="0"/>
              </a:rPr>
              <a:t>overledene</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opgebaard</a:t>
            </a:r>
            <a:r>
              <a:rPr lang="en-US" sz="1400" dirty="0">
                <a:effectLst/>
                <a:latin typeface="Arial" panose="020B0604020202020204" pitchFamily="34" charset="0"/>
                <a:cs typeface="Arial" panose="020B0604020202020204" pitchFamily="34" charset="0"/>
              </a:rPr>
              <a:t> mag </a:t>
            </a:r>
            <a:r>
              <a:rPr lang="en-US" sz="1400" dirty="0" err="1">
                <a:effectLst/>
                <a:latin typeface="Arial" panose="020B0604020202020204" pitchFamily="34" charset="0"/>
                <a:cs typeface="Arial" panose="020B0604020202020204" pitchFamily="34" charset="0"/>
              </a:rPr>
              <a:t>worden</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Opgebaard</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betekent</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dat</a:t>
            </a:r>
            <a:r>
              <a:rPr lang="en-US" sz="1400" dirty="0">
                <a:effectLst/>
                <a:latin typeface="Arial" panose="020B0604020202020204" pitchFamily="34" charset="0"/>
                <a:cs typeface="Arial" panose="020B0604020202020204" pitchFamily="34" charset="0"/>
              </a:rPr>
              <a:t> de </a:t>
            </a:r>
            <a:r>
              <a:rPr lang="en-US" sz="1400" dirty="0" err="1">
                <a:effectLst/>
                <a:latin typeface="Arial" panose="020B0604020202020204" pitchFamily="34" charset="0"/>
                <a:cs typeface="Arial" panose="020B0604020202020204" pitchFamily="34" charset="0"/>
              </a:rPr>
              <a:t>overledene</a:t>
            </a:r>
            <a:r>
              <a:rPr lang="en-US" sz="1400" dirty="0">
                <a:effectLst/>
                <a:latin typeface="Arial" panose="020B0604020202020204" pitchFamily="34" charset="0"/>
                <a:cs typeface="Arial" panose="020B0604020202020204" pitchFamily="34" charset="0"/>
              </a:rPr>
              <a:t> op bed of in </a:t>
            </a:r>
            <a:r>
              <a:rPr lang="en-US" sz="1400" dirty="0" err="1">
                <a:effectLst/>
                <a:latin typeface="Arial" panose="020B0604020202020204" pitchFamily="34" charset="0"/>
                <a:cs typeface="Arial" panose="020B0604020202020204" pitchFamily="34" charset="0"/>
              </a:rPr>
              <a:t>een</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uitvaartkist</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ligt</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en</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mensen</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afscheid</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kunnen</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nemen</a:t>
            </a:r>
            <a:r>
              <a:rPr lang="en-US" sz="1400" dirty="0">
                <a:effectLst/>
                <a:latin typeface="Arial" panose="020B0604020202020204" pitchFamily="34" charset="0"/>
                <a:cs typeface="Arial" panose="020B0604020202020204" pitchFamily="34" charset="0"/>
              </a:rPr>
              <a:t> van de </a:t>
            </a:r>
            <a:r>
              <a:rPr lang="en-US" sz="1400" dirty="0" err="1">
                <a:effectLst/>
                <a:latin typeface="Arial" panose="020B0604020202020204" pitchFamily="34" charset="0"/>
                <a:cs typeface="Arial" panose="020B0604020202020204" pitchFamily="34" charset="0"/>
              </a:rPr>
              <a:t>overledene</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Een</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opbaring</a:t>
            </a:r>
            <a:r>
              <a:rPr lang="en-US" sz="1400" dirty="0">
                <a:effectLst/>
                <a:latin typeface="Arial" panose="020B0604020202020204" pitchFamily="34" charset="0"/>
                <a:cs typeface="Arial" panose="020B0604020202020204" pitchFamily="34" charset="0"/>
              </a:rPr>
              <a:t> mag </a:t>
            </a:r>
            <a:r>
              <a:rPr lang="en-US" sz="1400" dirty="0" err="1">
                <a:effectLst/>
                <a:latin typeface="Arial" panose="020B0604020202020204" pitchFamily="34" charset="0"/>
                <a:cs typeface="Arial" panose="020B0604020202020204" pitchFamily="34" charset="0"/>
              </a:rPr>
              <a:t>niet</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langer</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duren</a:t>
            </a:r>
            <a:r>
              <a:rPr lang="en-US" sz="1400" dirty="0">
                <a:effectLst/>
                <a:latin typeface="Arial" panose="020B0604020202020204" pitchFamily="34" charset="0"/>
                <a:cs typeface="Arial" panose="020B0604020202020204" pitchFamily="34" charset="0"/>
              </a:rPr>
              <a:t> dan 10 </a:t>
            </a:r>
            <a:r>
              <a:rPr lang="en-US" sz="1400" dirty="0" err="1">
                <a:effectLst/>
                <a:latin typeface="Arial" panose="020B0604020202020204" pitchFamily="34" charset="0"/>
                <a:cs typeface="Arial" panose="020B0604020202020204" pitchFamily="34" charset="0"/>
              </a:rPr>
              <a:t>dagen</a:t>
            </a:r>
            <a:r>
              <a:rPr lang="en-US" sz="1400" dirty="0">
                <a:effectLst/>
                <a:latin typeface="Arial" panose="020B0604020202020204" pitchFamily="34" charset="0"/>
                <a:cs typeface="Arial" panose="020B0604020202020204" pitchFamily="34" charset="0"/>
              </a:rPr>
              <a:t>. Dan </a:t>
            </a:r>
            <a:r>
              <a:rPr lang="en-US" sz="1400" dirty="0" err="1">
                <a:effectLst/>
                <a:latin typeface="Arial" panose="020B0604020202020204" pitchFamily="34" charset="0"/>
                <a:cs typeface="Arial" panose="020B0604020202020204" pitchFamily="34" charset="0"/>
              </a:rPr>
              <a:t>moet</a:t>
            </a:r>
            <a:r>
              <a:rPr lang="en-US" sz="1400" dirty="0">
                <a:effectLst/>
                <a:latin typeface="Arial" panose="020B0604020202020204" pitchFamily="34" charset="0"/>
                <a:cs typeface="Arial" panose="020B0604020202020204" pitchFamily="34" charset="0"/>
              </a:rPr>
              <a:t> de </a:t>
            </a:r>
            <a:r>
              <a:rPr lang="en-US" sz="1400" dirty="0" err="1">
                <a:effectLst/>
                <a:latin typeface="Arial" panose="020B0604020202020204" pitchFamily="34" charset="0"/>
                <a:cs typeface="Arial" panose="020B0604020202020204" pitchFamily="34" charset="0"/>
              </a:rPr>
              <a:t>overledene</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begraven</a:t>
            </a:r>
            <a:r>
              <a:rPr lang="en-US" sz="1400" dirty="0">
                <a:effectLst/>
                <a:latin typeface="Arial" panose="020B0604020202020204" pitchFamily="34" charset="0"/>
                <a:cs typeface="Arial" panose="020B0604020202020204" pitchFamily="34" charset="0"/>
              </a:rPr>
              <a:t> of </a:t>
            </a:r>
            <a:r>
              <a:rPr lang="en-US" sz="1400" dirty="0" err="1">
                <a:effectLst/>
                <a:latin typeface="Arial" panose="020B0604020202020204" pitchFamily="34" charset="0"/>
                <a:cs typeface="Arial" panose="020B0604020202020204" pitchFamily="34" charset="0"/>
              </a:rPr>
              <a:t>gecremeerd</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worden</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Een</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overledene</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kan</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thuis</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worden</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opgebaard</a:t>
            </a:r>
            <a:r>
              <a:rPr lang="en-US" sz="1400" dirty="0">
                <a:effectLst/>
                <a:latin typeface="Arial" panose="020B0604020202020204" pitchFamily="34" charset="0"/>
                <a:cs typeface="Arial" panose="020B0604020202020204" pitchFamily="34" charset="0"/>
              </a:rPr>
              <a:t> of in </a:t>
            </a:r>
            <a:r>
              <a:rPr lang="en-US" sz="1400" dirty="0" err="1">
                <a:effectLst/>
                <a:latin typeface="Arial" panose="020B0604020202020204" pitchFamily="34" charset="0"/>
                <a:cs typeface="Arial" panose="020B0604020202020204" pitchFamily="34" charset="0"/>
              </a:rPr>
              <a:t>een</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uitvaartcentrum</a:t>
            </a:r>
            <a:r>
              <a:rPr lang="en-US" sz="1400" dirty="0">
                <a:effectLst/>
                <a:latin typeface="Arial" panose="020B0604020202020204" pitchFamily="34" charset="0"/>
                <a:cs typeface="Arial" panose="020B0604020202020204" pitchFamily="34" charset="0"/>
              </a:rPr>
              <a:t>. Dat is </a:t>
            </a:r>
            <a:r>
              <a:rPr lang="en-US" sz="1400" dirty="0" err="1">
                <a:effectLst/>
                <a:latin typeface="Arial" panose="020B0604020202020204" pitchFamily="34" charset="0"/>
                <a:cs typeface="Arial" panose="020B0604020202020204" pitchFamily="34" charset="0"/>
              </a:rPr>
              <a:t>een</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speciaal</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gebouw</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waar</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overledenen</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naar</a:t>
            </a:r>
            <a:r>
              <a:rPr lang="en-US" sz="1400" dirty="0">
                <a:effectLst/>
                <a:latin typeface="Arial" panose="020B0604020202020204" pitchFamily="34" charset="0"/>
                <a:cs typeface="Arial" panose="020B0604020202020204" pitchFamily="34" charset="0"/>
              </a:rPr>
              <a:t> toe </a:t>
            </a:r>
            <a:r>
              <a:rPr lang="en-US" sz="1400" dirty="0" err="1">
                <a:effectLst/>
                <a:latin typeface="Arial" panose="020B0604020202020204" pitchFamily="34" charset="0"/>
                <a:cs typeface="Arial" panose="020B0604020202020204" pitchFamily="34" charset="0"/>
              </a:rPr>
              <a:t>worden</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gebracht</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en</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waar</a:t>
            </a:r>
            <a:r>
              <a:rPr lang="en-US" sz="1400" dirty="0">
                <a:effectLst/>
                <a:latin typeface="Arial" panose="020B0604020202020204" pitchFamily="34" charset="0"/>
                <a:cs typeface="Arial" panose="020B0604020202020204" pitchFamily="34" charset="0"/>
              </a:rPr>
              <a:t> je dan op </a:t>
            </a:r>
            <a:r>
              <a:rPr lang="en-US" sz="1400" dirty="0" err="1">
                <a:effectLst/>
                <a:latin typeface="Arial" panose="020B0604020202020204" pitchFamily="34" charset="0"/>
                <a:cs typeface="Arial" panose="020B0604020202020204" pitchFamily="34" charset="0"/>
              </a:rPr>
              <a:t>bezoek</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kan.</a:t>
            </a:r>
            <a:r>
              <a:rPr lang="en-US" sz="1400" dirty="0">
                <a:effectLst/>
                <a:latin typeface="Arial" panose="020B0604020202020204" pitchFamily="34" charset="0"/>
                <a:cs typeface="Arial" panose="020B0604020202020204" pitchFamily="34" charset="0"/>
              </a:rPr>
              <a:t> </a:t>
            </a:r>
          </a:p>
          <a:p>
            <a:pPr marL="0" indent="0">
              <a:spcAft>
                <a:spcPts val="800"/>
              </a:spcAft>
              <a:buNone/>
            </a:pPr>
            <a:r>
              <a:rPr lang="en-US" sz="1400" dirty="0">
                <a:effectLst/>
                <a:latin typeface="Arial" panose="020B0604020202020204" pitchFamily="34" charset="0"/>
                <a:cs typeface="Arial" panose="020B0604020202020204" pitchFamily="34" charset="0"/>
              </a:rPr>
              <a:t>Als </a:t>
            </a:r>
            <a:r>
              <a:rPr lang="en-US" sz="1400" dirty="0" err="1">
                <a:effectLst/>
                <a:latin typeface="Arial" panose="020B0604020202020204" pitchFamily="34" charset="0"/>
                <a:cs typeface="Arial" panose="020B0604020202020204" pitchFamily="34" charset="0"/>
              </a:rPr>
              <a:t>iemand</a:t>
            </a:r>
            <a:r>
              <a:rPr lang="en-US" sz="1400" dirty="0">
                <a:effectLst/>
                <a:latin typeface="Arial" panose="020B0604020202020204" pitchFamily="34" charset="0"/>
                <a:cs typeface="Arial" panose="020B0604020202020204" pitchFamily="34" charset="0"/>
              </a:rPr>
              <a:t> is </a:t>
            </a:r>
            <a:r>
              <a:rPr lang="en-US" sz="1400" dirty="0" err="1">
                <a:effectLst/>
                <a:latin typeface="Arial" panose="020B0604020202020204" pitchFamily="34" charset="0"/>
                <a:cs typeface="Arial" panose="020B0604020202020204" pitchFamily="34" charset="0"/>
              </a:rPr>
              <a:t>overleden</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wordt</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diegene</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gewassen</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en</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krijgt</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hij</a:t>
            </a:r>
            <a:r>
              <a:rPr lang="en-US" sz="1400" dirty="0">
                <a:effectLst/>
                <a:latin typeface="Arial" panose="020B0604020202020204" pitchFamily="34" charset="0"/>
                <a:cs typeface="Arial" panose="020B0604020202020204" pitchFamily="34" charset="0"/>
              </a:rPr>
              <a:t> of </a:t>
            </a:r>
            <a:r>
              <a:rPr lang="en-US" sz="1400" dirty="0" err="1">
                <a:effectLst/>
                <a:latin typeface="Arial" panose="020B0604020202020204" pitchFamily="34" charset="0"/>
                <a:cs typeface="Arial" panose="020B0604020202020204" pitchFamily="34" charset="0"/>
              </a:rPr>
              <a:t>zij</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mooie</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kleding</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aan</a:t>
            </a:r>
            <a:r>
              <a:rPr lang="en-US" sz="1400" dirty="0">
                <a:effectLst/>
                <a:latin typeface="Arial" panose="020B0604020202020204" pitchFamily="34" charset="0"/>
                <a:cs typeface="Arial" panose="020B0604020202020204" pitchFamily="34" charset="0"/>
              </a:rPr>
              <a:t>. Zo is het </a:t>
            </a:r>
            <a:r>
              <a:rPr lang="en-US" sz="1400" dirty="0" err="1">
                <a:effectLst/>
                <a:latin typeface="Arial" panose="020B0604020202020204" pitchFamily="34" charset="0"/>
                <a:cs typeface="Arial" panose="020B0604020202020204" pitchFamily="34" charset="0"/>
              </a:rPr>
              <a:t>helemaal</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niet</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eng</a:t>
            </a:r>
            <a:r>
              <a:rPr lang="en-US" sz="1400" dirty="0">
                <a:effectLst/>
                <a:latin typeface="Arial" panose="020B0604020202020204" pitchFamily="34" charset="0"/>
                <a:cs typeface="Arial" panose="020B0604020202020204" pitchFamily="34" charset="0"/>
              </a:rPr>
              <a:t> om </a:t>
            </a:r>
            <a:r>
              <a:rPr lang="en-US" sz="1400" dirty="0" err="1">
                <a:effectLst/>
                <a:latin typeface="Arial" panose="020B0604020202020204" pitchFamily="34" charset="0"/>
                <a:cs typeface="Arial" panose="020B0604020202020204" pitchFamily="34" charset="0"/>
              </a:rPr>
              <a:t>naar</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iemand</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te</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kijken</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als</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hij</a:t>
            </a:r>
            <a:r>
              <a:rPr lang="en-US" sz="1400" dirty="0">
                <a:effectLst/>
                <a:latin typeface="Arial" panose="020B0604020202020204" pitchFamily="34" charset="0"/>
                <a:cs typeface="Arial" panose="020B0604020202020204" pitchFamily="34" charset="0"/>
              </a:rPr>
              <a:t> of </a:t>
            </a:r>
            <a:r>
              <a:rPr lang="en-US" sz="1400" dirty="0" err="1">
                <a:effectLst/>
                <a:latin typeface="Arial" panose="020B0604020202020204" pitchFamily="34" charset="0"/>
                <a:cs typeface="Arial" panose="020B0604020202020204" pitchFamily="34" charset="0"/>
              </a:rPr>
              <a:t>zij</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dood</a:t>
            </a:r>
            <a:r>
              <a:rPr lang="en-US" sz="1400" dirty="0">
                <a:effectLst/>
                <a:latin typeface="Arial" panose="020B0604020202020204" pitchFamily="34" charset="0"/>
                <a:cs typeface="Arial" panose="020B0604020202020204" pitchFamily="34" charset="0"/>
              </a:rPr>
              <a:t> is. Soms </a:t>
            </a:r>
            <a:r>
              <a:rPr lang="en-US" sz="1400" dirty="0" err="1">
                <a:effectLst/>
                <a:latin typeface="Arial" panose="020B0604020202020204" pitchFamily="34" charset="0"/>
                <a:cs typeface="Arial" panose="020B0604020202020204" pitchFamily="34" charset="0"/>
              </a:rPr>
              <a:t>kan</a:t>
            </a:r>
            <a:r>
              <a:rPr lang="en-US" sz="1400" dirty="0">
                <a:effectLst/>
                <a:latin typeface="Arial" panose="020B0604020202020204" pitchFamily="34" charset="0"/>
                <a:cs typeface="Arial" panose="020B0604020202020204" pitchFamily="34" charset="0"/>
              </a:rPr>
              <a:t> je </a:t>
            </a:r>
            <a:r>
              <a:rPr lang="en-US" sz="1400" dirty="0" err="1">
                <a:effectLst/>
                <a:latin typeface="Arial" panose="020B0604020202020204" pitchFamily="34" charset="0"/>
                <a:cs typeface="Arial" panose="020B0604020202020204" pitchFamily="34" charset="0"/>
              </a:rPr>
              <a:t>zelfs</a:t>
            </a:r>
            <a:r>
              <a:rPr lang="en-US" sz="1400" dirty="0">
                <a:effectLst/>
                <a:latin typeface="Arial" panose="020B0604020202020204" pitchFamily="34" charset="0"/>
                <a:cs typeface="Arial" panose="020B0604020202020204" pitchFamily="34" charset="0"/>
              </a:rPr>
              <a:t> mee </a:t>
            </a:r>
            <a:r>
              <a:rPr lang="en-US" sz="1400" dirty="0" err="1">
                <a:effectLst/>
                <a:latin typeface="Arial" panose="020B0604020202020204" pitchFamily="34" charset="0"/>
                <a:cs typeface="Arial" panose="020B0604020202020204" pitchFamily="34" charset="0"/>
              </a:rPr>
              <a:t>helpen</a:t>
            </a:r>
            <a:r>
              <a:rPr lang="en-US" sz="1400" dirty="0">
                <a:effectLst/>
                <a:latin typeface="Arial" panose="020B0604020202020204" pitchFamily="34" charset="0"/>
                <a:cs typeface="Arial" panose="020B0604020202020204" pitchFamily="34" charset="0"/>
              </a:rPr>
              <a:t> met </a:t>
            </a:r>
            <a:r>
              <a:rPr lang="en-US" sz="1400" dirty="0" err="1">
                <a:effectLst/>
                <a:latin typeface="Arial" panose="020B0604020202020204" pitchFamily="34" charset="0"/>
                <a:cs typeface="Arial" panose="020B0604020202020204" pitchFamily="34" charset="0"/>
              </a:rPr>
              <a:t>aankleden</a:t>
            </a:r>
            <a:r>
              <a:rPr lang="en-US" sz="1400" dirty="0">
                <a:effectLst/>
                <a:latin typeface="Arial" panose="020B0604020202020204" pitchFamily="34" charset="0"/>
                <a:cs typeface="Arial" panose="020B0604020202020204" pitchFamily="34" charset="0"/>
              </a:rPr>
              <a:t>. </a:t>
            </a:r>
          </a:p>
          <a:p>
            <a:pPr marL="0" indent="0">
              <a:spcAft>
                <a:spcPts val="800"/>
              </a:spcAft>
              <a:buNone/>
            </a:pPr>
            <a:r>
              <a:rPr lang="en-US" sz="1400" dirty="0" err="1">
                <a:latin typeface="Arial" panose="020B0604020202020204" pitchFamily="34" charset="0"/>
                <a:cs typeface="Arial" panose="020B0604020202020204" pitchFamily="34" charset="0"/>
              </a:rPr>
              <a:t>Vraag</a:t>
            </a:r>
            <a:r>
              <a:rPr lang="en-US" sz="1400" dirty="0">
                <a:latin typeface="Arial" panose="020B0604020202020204" pitchFamily="34" charset="0"/>
                <a:cs typeface="Arial" panose="020B0604020202020204" pitchFamily="34" charset="0"/>
              </a:rPr>
              <a:t>: Als </a:t>
            </a:r>
            <a:r>
              <a:rPr lang="en-US" sz="1400" dirty="0" err="1">
                <a:latin typeface="Arial" panose="020B0604020202020204" pitchFamily="34" charset="0"/>
                <a:cs typeface="Arial" panose="020B0604020202020204" pitchFamily="34" charset="0"/>
              </a:rPr>
              <a:t>een</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kindje</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wordt</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geboren</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moet</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dit</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bij</a:t>
            </a:r>
            <a:r>
              <a:rPr lang="en-US" sz="1400" dirty="0">
                <a:latin typeface="Arial" panose="020B0604020202020204" pitchFamily="34" charset="0"/>
                <a:cs typeface="Arial" panose="020B0604020202020204" pitchFamily="34" charset="0"/>
              </a:rPr>
              <a:t> de </a:t>
            </a:r>
            <a:r>
              <a:rPr lang="en-US" sz="1400" dirty="0" err="1">
                <a:latin typeface="Arial" panose="020B0604020202020204" pitchFamily="34" charset="0"/>
                <a:cs typeface="Arial" panose="020B0604020202020204" pitchFamily="34" charset="0"/>
              </a:rPr>
              <a:t>gemeente</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doorgeven</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worden</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Dit</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heet</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aangifte</a:t>
            </a:r>
            <a:r>
              <a:rPr lang="en-US" sz="1400" dirty="0">
                <a:latin typeface="Arial" panose="020B0604020202020204" pitchFamily="34" charset="0"/>
                <a:cs typeface="Arial" panose="020B0604020202020204" pitchFamily="34" charset="0"/>
              </a:rPr>
              <a:t> van </a:t>
            </a:r>
            <a:r>
              <a:rPr lang="en-US" sz="1400" dirty="0" err="1">
                <a:latin typeface="Arial" panose="020B0604020202020204" pitchFamily="34" charset="0"/>
                <a:cs typeface="Arial" panose="020B0604020202020204" pitchFamily="34" charset="0"/>
              </a:rPr>
              <a:t>geboorte</a:t>
            </a:r>
            <a:r>
              <a:rPr lang="en-US" sz="1400" dirty="0">
                <a:latin typeface="Arial" panose="020B0604020202020204" pitchFamily="34" charset="0"/>
                <a:cs typeface="Arial" panose="020B0604020202020204" pitchFamily="34" charset="0"/>
              </a:rPr>
              <a:t>. Wat </a:t>
            </a:r>
            <a:r>
              <a:rPr lang="en-US" sz="1400" dirty="0" err="1">
                <a:latin typeface="Arial" panose="020B0604020202020204" pitchFamily="34" charset="0"/>
                <a:cs typeface="Arial" panose="020B0604020202020204" pitchFamily="34" charset="0"/>
              </a:rPr>
              <a:t>moet</a:t>
            </a:r>
            <a:r>
              <a:rPr lang="en-US" sz="1400" dirty="0">
                <a:latin typeface="Arial" panose="020B0604020202020204" pitchFamily="34" charset="0"/>
                <a:cs typeface="Arial" panose="020B0604020202020204" pitchFamily="34" charset="0"/>
              </a:rPr>
              <a:t> er </a:t>
            </a:r>
            <a:r>
              <a:rPr lang="en-US" sz="1400" dirty="0" err="1">
                <a:latin typeface="Arial" panose="020B0604020202020204" pitchFamily="34" charset="0"/>
                <a:cs typeface="Arial" panose="020B0604020202020204" pitchFamily="34" charset="0"/>
              </a:rPr>
              <a:t>gebeuren</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als</a:t>
            </a:r>
            <a:r>
              <a:rPr lang="en-US" sz="1400" dirty="0">
                <a:latin typeface="Arial" panose="020B0604020202020204" pitchFamily="34" charset="0"/>
                <a:cs typeface="Arial" panose="020B0604020202020204" pitchFamily="34" charset="0"/>
              </a:rPr>
              <a:t> er </a:t>
            </a:r>
            <a:r>
              <a:rPr lang="en-US" sz="1400" dirty="0" err="1">
                <a:latin typeface="Arial" panose="020B0604020202020204" pitchFamily="34" charset="0"/>
                <a:cs typeface="Arial" panose="020B0604020202020204" pitchFamily="34" charset="0"/>
              </a:rPr>
              <a:t>iemand</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overlijdt</a:t>
            </a:r>
            <a:r>
              <a:rPr lang="en-US" sz="1400" dirty="0">
                <a:latin typeface="Arial" panose="020B0604020202020204" pitchFamily="34" charset="0"/>
                <a:cs typeface="Arial" panose="020B0604020202020204" pitchFamily="34" charset="0"/>
              </a:rPr>
              <a:t>?</a:t>
            </a:r>
          </a:p>
        </p:txBody>
      </p:sp>
      <p:sp>
        <p:nvSpPr>
          <p:cNvPr id="6" name="Tijdelijke aanduiding voor voettekst 5">
            <a:extLst>
              <a:ext uri="{FF2B5EF4-FFF2-40B4-BE49-F238E27FC236}">
                <a16:creationId xmlns:a16="http://schemas.microsoft.com/office/drawing/2014/main" id="{89BD20E7-2BA5-0C9D-455B-D21D459249FF}"/>
              </a:ext>
            </a:extLst>
          </p:cNvPr>
          <p:cNvSpPr>
            <a:spLocks noGrp="1"/>
          </p:cNvSpPr>
          <p:nvPr>
            <p:ph type="ftr" sz="quarter" idx="11"/>
          </p:nvPr>
        </p:nvSpPr>
        <p:spPr>
          <a:xfrm>
            <a:off x="4038600" y="6356350"/>
            <a:ext cx="4114800" cy="365125"/>
          </a:xfrm>
        </p:spPr>
        <p:txBody>
          <a:bodyPr vert="horz" lIns="91440" tIns="45720" rIns="91440" bIns="45720" rtlCol="0" anchor="ctr">
            <a:normAutofit/>
          </a:bodyPr>
          <a:lstStyle/>
          <a:p>
            <a:pPr>
              <a:spcAft>
                <a:spcPts val="600"/>
              </a:spcAft>
            </a:pPr>
            <a:r>
              <a:rPr lang="en-US" sz="1000" kern="1200" cap="none" spc="0" baseline="0">
                <a:solidFill>
                  <a:prstClr val="black">
                    <a:tint val="75000"/>
                  </a:prstClr>
                </a:solidFill>
                <a:latin typeface="+mn-lt"/>
                <a:ea typeface="+mn-ea"/>
                <a:cs typeface="+mn-cs"/>
              </a:rPr>
              <a:t>www.jongeneel-uitvaartdiensten.nl</a:t>
            </a:r>
          </a:p>
        </p:txBody>
      </p:sp>
    </p:spTree>
    <p:extLst>
      <p:ext uri="{BB962C8B-B14F-4D97-AF65-F5344CB8AC3E}">
        <p14:creationId xmlns:p14="http://schemas.microsoft.com/office/powerpoint/2010/main" val="22565702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46" name="Freeform: Shape 5145">
            <a:extLst>
              <a:ext uri="{FF2B5EF4-FFF2-40B4-BE49-F238E27FC236}">
                <a16:creationId xmlns:a16="http://schemas.microsoft.com/office/drawing/2014/main" id="{23DA7759-3209-4FE2-96D1-4EEDD81E9E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94433" y="2"/>
            <a:ext cx="849328" cy="357668"/>
          </a:xfrm>
          <a:custGeom>
            <a:avLst/>
            <a:gdLst/>
            <a:ahLst/>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148" name="Freeform: Shape 5147">
            <a:extLst>
              <a:ext uri="{FF2B5EF4-FFF2-40B4-BE49-F238E27FC236}">
                <a16:creationId xmlns:a16="http://schemas.microsoft.com/office/drawing/2014/main" id="{41460DAD-8769-4C9F-9C8C-BB0443909D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23536" y="5717905"/>
            <a:ext cx="1771609" cy="1140095"/>
          </a:xfrm>
          <a:custGeom>
            <a:avLst/>
            <a:gdLst/>
            <a:ahLst/>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useBgFill="1">
        <p:nvSpPr>
          <p:cNvPr id="5150" name="Rectangle 5149">
            <a:extLst>
              <a:ext uri="{FF2B5EF4-FFF2-40B4-BE49-F238E27FC236}">
                <a16:creationId xmlns:a16="http://schemas.microsoft.com/office/drawing/2014/main" id="{DB304A14-32D0-4873-B914-423ED7B8DA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B8E6C8F6-497D-05AF-320F-D461ECBD516F}"/>
              </a:ext>
            </a:extLst>
          </p:cNvPr>
          <p:cNvSpPr>
            <a:spLocks noGrp="1"/>
          </p:cNvSpPr>
          <p:nvPr>
            <p:ph type="title"/>
          </p:nvPr>
        </p:nvSpPr>
        <p:spPr>
          <a:xfrm>
            <a:off x="314633" y="431873"/>
            <a:ext cx="5387502" cy="667262"/>
          </a:xfrm>
        </p:spPr>
        <p:txBody>
          <a:bodyPr vert="horz" lIns="91440" tIns="45720" rIns="91440" bIns="45720" rtlCol="0" anchor="ctr">
            <a:normAutofit/>
          </a:bodyPr>
          <a:lstStyle/>
          <a:p>
            <a:r>
              <a:rPr lang="en-US" sz="3200" kern="1200" dirty="0" err="1">
                <a:solidFill>
                  <a:schemeClr val="tx1"/>
                </a:solidFill>
                <a:latin typeface="Arial" panose="020B0604020202020204" pitchFamily="34" charset="0"/>
                <a:cs typeface="Arial" panose="020B0604020202020204" pitchFamily="34" charset="0"/>
              </a:rPr>
              <a:t>Uitvaartkist</a:t>
            </a:r>
            <a:endParaRPr lang="en-US" sz="3200" kern="1200" dirty="0">
              <a:solidFill>
                <a:schemeClr val="tx1"/>
              </a:solidFill>
              <a:latin typeface="Arial" panose="020B0604020202020204" pitchFamily="34" charset="0"/>
              <a:cs typeface="Arial" panose="020B0604020202020204" pitchFamily="34" charset="0"/>
            </a:endParaRPr>
          </a:p>
        </p:txBody>
      </p:sp>
      <p:sp>
        <p:nvSpPr>
          <p:cNvPr id="3" name="Tijdelijke aanduiding voor inhoud 2">
            <a:extLst>
              <a:ext uri="{FF2B5EF4-FFF2-40B4-BE49-F238E27FC236}">
                <a16:creationId xmlns:a16="http://schemas.microsoft.com/office/drawing/2014/main" id="{8CCD1F98-37B2-6A48-6CFE-66C2F7F85D08}"/>
              </a:ext>
            </a:extLst>
          </p:cNvPr>
          <p:cNvSpPr>
            <a:spLocks noGrp="1"/>
          </p:cNvSpPr>
          <p:nvPr>
            <p:ph sz="half" idx="1"/>
          </p:nvPr>
        </p:nvSpPr>
        <p:spPr>
          <a:xfrm>
            <a:off x="314633" y="1295416"/>
            <a:ext cx="5911070" cy="4881547"/>
          </a:xfrm>
        </p:spPr>
        <p:txBody>
          <a:bodyPr vert="horz" lIns="91440" tIns="45720" rIns="91440" bIns="45720" rtlCol="0">
            <a:normAutofit/>
          </a:bodyPr>
          <a:lstStyle/>
          <a:p>
            <a:pPr marL="0" indent="0">
              <a:spcAft>
                <a:spcPts val="800"/>
              </a:spcAft>
              <a:buNone/>
            </a:pPr>
            <a:r>
              <a:rPr lang="en-US" sz="1500" dirty="0">
                <a:effectLst/>
                <a:latin typeface="Arial" panose="020B0604020202020204" pitchFamily="34" charset="0"/>
                <a:cs typeface="Arial" panose="020B0604020202020204" pitchFamily="34" charset="0"/>
              </a:rPr>
              <a:t>Als </a:t>
            </a:r>
            <a:r>
              <a:rPr lang="en-US" sz="1500" dirty="0" err="1">
                <a:effectLst/>
                <a:latin typeface="Arial" panose="020B0604020202020204" pitchFamily="34" charset="0"/>
                <a:cs typeface="Arial" panose="020B0604020202020204" pitchFamily="34" charset="0"/>
              </a:rPr>
              <a:t>iemand</a:t>
            </a:r>
            <a:r>
              <a:rPr lang="en-US" sz="1500" dirty="0">
                <a:effectLst/>
                <a:latin typeface="Arial" panose="020B0604020202020204" pitchFamily="34" charset="0"/>
                <a:cs typeface="Arial" panose="020B0604020202020204" pitchFamily="34" charset="0"/>
              </a:rPr>
              <a:t> is </a:t>
            </a:r>
            <a:r>
              <a:rPr lang="en-US" sz="1500" dirty="0" err="1">
                <a:effectLst/>
                <a:latin typeface="Arial" panose="020B0604020202020204" pitchFamily="34" charset="0"/>
                <a:cs typeface="Arial" panose="020B0604020202020204" pitchFamily="34" charset="0"/>
              </a:rPr>
              <a:t>overleden</a:t>
            </a:r>
            <a:r>
              <a:rPr lang="en-US" sz="1500" dirty="0">
                <a:effectLst/>
                <a:latin typeface="Arial" panose="020B0604020202020204" pitchFamily="34" charset="0"/>
                <a:cs typeface="Arial" panose="020B0604020202020204" pitchFamily="34" charset="0"/>
              </a:rPr>
              <a:t> </a:t>
            </a:r>
            <a:r>
              <a:rPr lang="en-US" sz="1500" dirty="0" err="1">
                <a:effectLst/>
                <a:latin typeface="Arial" panose="020B0604020202020204" pitchFamily="34" charset="0"/>
                <a:cs typeface="Arial" panose="020B0604020202020204" pitchFamily="34" charset="0"/>
              </a:rPr>
              <a:t>moet</a:t>
            </a:r>
            <a:r>
              <a:rPr lang="en-US" sz="1500" dirty="0">
                <a:effectLst/>
                <a:latin typeface="Arial" panose="020B0604020202020204" pitchFamily="34" charset="0"/>
                <a:cs typeface="Arial" panose="020B0604020202020204" pitchFamily="34" charset="0"/>
              </a:rPr>
              <a:t> </a:t>
            </a:r>
            <a:r>
              <a:rPr lang="en-US" sz="1500" dirty="0" err="1">
                <a:effectLst/>
                <a:latin typeface="Arial" panose="020B0604020202020204" pitchFamily="34" charset="0"/>
                <a:cs typeface="Arial" panose="020B0604020202020204" pitchFamily="34" charset="0"/>
              </a:rPr>
              <a:t>hij</a:t>
            </a:r>
            <a:r>
              <a:rPr lang="en-US" sz="1500" dirty="0">
                <a:effectLst/>
                <a:latin typeface="Arial" panose="020B0604020202020204" pitchFamily="34" charset="0"/>
                <a:cs typeface="Arial" panose="020B0604020202020204" pitchFamily="34" charset="0"/>
              </a:rPr>
              <a:t> of </a:t>
            </a:r>
            <a:r>
              <a:rPr lang="en-US" sz="1500" dirty="0" err="1">
                <a:effectLst/>
                <a:latin typeface="Arial" panose="020B0604020202020204" pitchFamily="34" charset="0"/>
                <a:cs typeface="Arial" panose="020B0604020202020204" pitchFamily="34" charset="0"/>
              </a:rPr>
              <a:t>zij</a:t>
            </a:r>
            <a:r>
              <a:rPr lang="en-US" sz="1500" dirty="0">
                <a:effectLst/>
                <a:latin typeface="Arial" panose="020B0604020202020204" pitchFamily="34" charset="0"/>
                <a:cs typeface="Arial" panose="020B0604020202020204" pitchFamily="34" charset="0"/>
              </a:rPr>
              <a:t> in </a:t>
            </a:r>
            <a:r>
              <a:rPr lang="en-US" sz="1500" dirty="0" err="1">
                <a:effectLst/>
                <a:latin typeface="Arial" panose="020B0604020202020204" pitchFamily="34" charset="0"/>
                <a:cs typeface="Arial" panose="020B0604020202020204" pitchFamily="34" charset="0"/>
              </a:rPr>
              <a:t>een</a:t>
            </a:r>
            <a:r>
              <a:rPr lang="en-US" sz="1500" dirty="0">
                <a:effectLst/>
                <a:latin typeface="Arial" panose="020B0604020202020204" pitchFamily="34" charset="0"/>
                <a:cs typeface="Arial" panose="020B0604020202020204" pitchFamily="34" charset="0"/>
              </a:rPr>
              <a:t> </a:t>
            </a:r>
            <a:r>
              <a:rPr lang="en-US" sz="1500" dirty="0" err="1">
                <a:effectLst/>
                <a:latin typeface="Arial" panose="020B0604020202020204" pitchFamily="34" charset="0"/>
                <a:cs typeface="Arial" panose="020B0604020202020204" pitchFamily="34" charset="0"/>
              </a:rPr>
              <a:t>uitvaartkist</a:t>
            </a:r>
            <a:r>
              <a:rPr lang="en-US" sz="1500" dirty="0">
                <a:effectLst/>
                <a:latin typeface="Arial" panose="020B0604020202020204" pitchFamily="34" charset="0"/>
                <a:cs typeface="Arial" panose="020B0604020202020204" pitchFamily="34" charset="0"/>
              </a:rPr>
              <a:t>. Je </a:t>
            </a:r>
            <a:r>
              <a:rPr lang="en-US" sz="1500" dirty="0" err="1">
                <a:effectLst/>
                <a:latin typeface="Arial" panose="020B0604020202020204" pitchFamily="34" charset="0"/>
                <a:cs typeface="Arial" panose="020B0604020202020204" pitchFamily="34" charset="0"/>
              </a:rPr>
              <a:t>hebt</a:t>
            </a:r>
            <a:r>
              <a:rPr lang="en-US" sz="1500" dirty="0">
                <a:effectLst/>
                <a:latin typeface="Arial" panose="020B0604020202020204" pitchFamily="34" charset="0"/>
                <a:cs typeface="Arial" panose="020B0604020202020204" pitchFamily="34" charset="0"/>
              </a:rPr>
              <a:t> heel </a:t>
            </a:r>
            <a:r>
              <a:rPr lang="en-US" sz="1500" dirty="0" err="1">
                <a:effectLst/>
                <a:latin typeface="Arial" panose="020B0604020202020204" pitchFamily="34" charset="0"/>
                <a:cs typeface="Arial" panose="020B0604020202020204" pitchFamily="34" charset="0"/>
              </a:rPr>
              <a:t>veel</a:t>
            </a:r>
            <a:r>
              <a:rPr lang="en-US" sz="1500" dirty="0">
                <a:effectLst/>
                <a:latin typeface="Arial" panose="020B0604020202020204" pitchFamily="34" charset="0"/>
                <a:cs typeface="Arial" panose="020B0604020202020204" pitchFamily="34" charset="0"/>
              </a:rPr>
              <a:t> </a:t>
            </a:r>
            <a:r>
              <a:rPr lang="en-US" sz="1500" dirty="0" err="1">
                <a:effectLst/>
                <a:latin typeface="Arial" panose="020B0604020202020204" pitchFamily="34" charset="0"/>
                <a:cs typeface="Arial" panose="020B0604020202020204" pitchFamily="34" charset="0"/>
              </a:rPr>
              <a:t>kisten</a:t>
            </a:r>
            <a:r>
              <a:rPr lang="en-US" sz="1500" dirty="0">
                <a:effectLst/>
                <a:latin typeface="Arial" panose="020B0604020202020204" pitchFamily="34" charset="0"/>
                <a:cs typeface="Arial" panose="020B0604020202020204" pitchFamily="34" charset="0"/>
              </a:rPr>
              <a:t> </a:t>
            </a:r>
            <a:r>
              <a:rPr lang="en-US" sz="1500" dirty="0" err="1">
                <a:effectLst/>
                <a:latin typeface="Arial" panose="020B0604020202020204" pitchFamily="34" charset="0"/>
                <a:cs typeface="Arial" panose="020B0604020202020204" pitchFamily="34" charset="0"/>
              </a:rPr>
              <a:t>waar</a:t>
            </a:r>
            <a:r>
              <a:rPr lang="en-US" sz="1500" dirty="0">
                <a:effectLst/>
                <a:latin typeface="Arial" panose="020B0604020202020204" pitchFamily="34" charset="0"/>
                <a:cs typeface="Arial" panose="020B0604020202020204" pitchFamily="34" charset="0"/>
              </a:rPr>
              <a:t> je </a:t>
            </a:r>
            <a:r>
              <a:rPr lang="en-US" sz="1500" dirty="0" err="1">
                <a:effectLst/>
                <a:latin typeface="Arial" panose="020B0604020202020204" pitchFamily="34" charset="0"/>
                <a:cs typeface="Arial" panose="020B0604020202020204" pitchFamily="34" charset="0"/>
              </a:rPr>
              <a:t>uit</a:t>
            </a:r>
            <a:r>
              <a:rPr lang="en-US" sz="1500" dirty="0">
                <a:effectLst/>
                <a:latin typeface="Arial" panose="020B0604020202020204" pitchFamily="34" charset="0"/>
                <a:cs typeface="Arial" panose="020B0604020202020204" pitchFamily="34" charset="0"/>
              </a:rPr>
              <a:t> </a:t>
            </a:r>
            <a:r>
              <a:rPr lang="en-US" sz="1500" dirty="0" err="1">
                <a:effectLst/>
                <a:latin typeface="Arial" panose="020B0604020202020204" pitchFamily="34" charset="0"/>
                <a:cs typeface="Arial" panose="020B0604020202020204" pitchFamily="34" charset="0"/>
              </a:rPr>
              <a:t>kan</a:t>
            </a:r>
            <a:r>
              <a:rPr lang="en-US" sz="1500" dirty="0">
                <a:effectLst/>
                <a:latin typeface="Arial" panose="020B0604020202020204" pitchFamily="34" charset="0"/>
                <a:cs typeface="Arial" panose="020B0604020202020204" pitchFamily="34" charset="0"/>
              </a:rPr>
              <a:t> </a:t>
            </a:r>
            <a:r>
              <a:rPr lang="en-US" sz="1500" dirty="0" err="1">
                <a:effectLst/>
                <a:latin typeface="Arial" panose="020B0604020202020204" pitchFamily="34" charset="0"/>
                <a:cs typeface="Arial" panose="020B0604020202020204" pitchFamily="34" charset="0"/>
              </a:rPr>
              <a:t>kiezen</a:t>
            </a:r>
            <a:r>
              <a:rPr lang="en-US" sz="1500" dirty="0">
                <a:effectLst/>
                <a:latin typeface="Arial" panose="020B0604020202020204" pitchFamily="34" charset="0"/>
                <a:cs typeface="Arial" panose="020B0604020202020204" pitchFamily="34" charset="0"/>
              </a:rPr>
              <a:t>. </a:t>
            </a:r>
            <a:r>
              <a:rPr lang="en-US" sz="1500" dirty="0" err="1">
                <a:effectLst/>
                <a:latin typeface="Arial" panose="020B0604020202020204" pitchFamily="34" charset="0"/>
                <a:cs typeface="Arial" panose="020B0604020202020204" pitchFamily="34" charset="0"/>
              </a:rPr>
              <a:t>Sommige</a:t>
            </a:r>
            <a:r>
              <a:rPr lang="en-US" sz="1500" dirty="0">
                <a:effectLst/>
                <a:latin typeface="Arial" panose="020B0604020202020204" pitchFamily="34" charset="0"/>
                <a:cs typeface="Arial" panose="020B0604020202020204" pitchFamily="34" charset="0"/>
              </a:rPr>
              <a:t> </a:t>
            </a:r>
            <a:r>
              <a:rPr lang="en-US" sz="1500" dirty="0" err="1">
                <a:effectLst/>
                <a:latin typeface="Arial" panose="020B0604020202020204" pitchFamily="34" charset="0"/>
                <a:cs typeface="Arial" panose="020B0604020202020204" pitchFamily="34" charset="0"/>
              </a:rPr>
              <a:t>zijn</a:t>
            </a:r>
            <a:r>
              <a:rPr lang="en-US" sz="1500" dirty="0">
                <a:effectLst/>
                <a:latin typeface="Arial" panose="020B0604020202020204" pitchFamily="34" charset="0"/>
                <a:cs typeface="Arial" panose="020B0604020202020204" pitchFamily="34" charset="0"/>
              </a:rPr>
              <a:t> </a:t>
            </a:r>
            <a:r>
              <a:rPr lang="en-US" sz="1500" dirty="0" err="1">
                <a:effectLst/>
                <a:latin typeface="Arial" panose="020B0604020202020204" pitchFamily="34" charset="0"/>
                <a:cs typeface="Arial" panose="020B0604020202020204" pitchFamily="34" charset="0"/>
              </a:rPr>
              <a:t>alleen</a:t>
            </a:r>
            <a:r>
              <a:rPr lang="en-US" sz="1500" dirty="0">
                <a:effectLst/>
                <a:latin typeface="Arial" panose="020B0604020202020204" pitchFamily="34" charset="0"/>
                <a:cs typeface="Arial" panose="020B0604020202020204" pitchFamily="34" charset="0"/>
              </a:rPr>
              <a:t> van </a:t>
            </a:r>
            <a:r>
              <a:rPr lang="en-US" sz="1500" dirty="0" err="1">
                <a:effectLst/>
                <a:latin typeface="Arial" panose="020B0604020202020204" pitchFamily="34" charset="0"/>
                <a:cs typeface="Arial" panose="020B0604020202020204" pitchFamily="34" charset="0"/>
              </a:rPr>
              <a:t>hout</a:t>
            </a:r>
            <a:r>
              <a:rPr lang="en-US" sz="1500" dirty="0">
                <a:effectLst/>
                <a:latin typeface="Arial" panose="020B0604020202020204" pitchFamily="34" charset="0"/>
                <a:cs typeface="Arial" panose="020B0604020202020204" pitchFamily="34" charset="0"/>
              </a:rPr>
              <a:t> maar je </a:t>
            </a:r>
            <a:r>
              <a:rPr lang="en-US" sz="1500" dirty="0" err="1">
                <a:effectLst/>
                <a:latin typeface="Arial" panose="020B0604020202020204" pitchFamily="34" charset="0"/>
                <a:cs typeface="Arial" panose="020B0604020202020204" pitchFamily="34" charset="0"/>
              </a:rPr>
              <a:t>kan</a:t>
            </a:r>
            <a:r>
              <a:rPr lang="en-US" sz="1500" dirty="0">
                <a:effectLst/>
                <a:latin typeface="Arial" panose="020B0604020202020204" pitchFamily="34" charset="0"/>
                <a:cs typeface="Arial" panose="020B0604020202020204" pitchFamily="34" charset="0"/>
              </a:rPr>
              <a:t> </a:t>
            </a:r>
            <a:r>
              <a:rPr lang="en-US" sz="1500" dirty="0" err="1">
                <a:effectLst/>
                <a:latin typeface="Arial" panose="020B0604020202020204" pitchFamily="34" charset="0"/>
                <a:cs typeface="Arial" panose="020B0604020202020204" pitchFamily="34" charset="0"/>
              </a:rPr>
              <a:t>ook</a:t>
            </a:r>
            <a:r>
              <a:rPr lang="en-US" sz="1500" dirty="0">
                <a:effectLst/>
                <a:latin typeface="Arial" panose="020B0604020202020204" pitchFamily="34" charset="0"/>
                <a:cs typeface="Arial" panose="020B0604020202020204" pitchFamily="34" charset="0"/>
              </a:rPr>
              <a:t> hele </a:t>
            </a:r>
            <a:r>
              <a:rPr lang="en-US" sz="1500" dirty="0" err="1">
                <a:effectLst/>
                <a:latin typeface="Arial" panose="020B0604020202020204" pitchFamily="34" charset="0"/>
                <a:cs typeface="Arial" panose="020B0604020202020204" pitchFamily="34" charset="0"/>
              </a:rPr>
              <a:t>fleurige</a:t>
            </a:r>
            <a:r>
              <a:rPr lang="en-US" sz="1500" dirty="0">
                <a:effectLst/>
                <a:latin typeface="Arial" panose="020B0604020202020204" pitchFamily="34" charset="0"/>
                <a:cs typeface="Arial" panose="020B0604020202020204" pitchFamily="34" charset="0"/>
              </a:rPr>
              <a:t> </a:t>
            </a:r>
            <a:r>
              <a:rPr lang="en-US" sz="1500" dirty="0" err="1">
                <a:effectLst/>
                <a:latin typeface="Arial" panose="020B0604020202020204" pitchFamily="34" charset="0"/>
                <a:cs typeface="Arial" panose="020B0604020202020204" pitchFamily="34" charset="0"/>
              </a:rPr>
              <a:t>kisten</a:t>
            </a:r>
            <a:r>
              <a:rPr lang="en-US" sz="1500" dirty="0">
                <a:effectLst/>
                <a:latin typeface="Arial" panose="020B0604020202020204" pitchFamily="34" charset="0"/>
                <a:cs typeface="Arial" panose="020B0604020202020204" pitchFamily="34" charset="0"/>
              </a:rPr>
              <a:t> </a:t>
            </a:r>
            <a:r>
              <a:rPr lang="en-US" sz="1500" dirty="0" err="1">
                <a:effectLst/>
                <a:latin typeface="Arial" panose="020B0604020202020204" pitchFamily="34" charset="0"/>
                <a:cs typeface="Arial" panose="020B0604020202020204" pitchFamily="34" charset="0"/>
              </a:rPr>
              <a:t>kiezen</a:t>
            </a:r>
            <a:r>
              <a:rPr lang="en-US" sz="1500" dirty="0">
                <a:effectLst/>
                <a:latin typeface="Arial" panose="020B0604020202020204" pitchFamily="34" charset="0"/>
                <a:cs typeface="Arial" panose="020B0604020202020204" pitchFamily="34" charset="0"/>
              </a:rPr>
              <a:t> of je </a:t>
            </a:r>
            <a:r>
              <a:rPr lang="en-US" sz="1500" dirty="0" err="1">
                <a:effectLst/>
                <a:latin typeface="Arial" panose="020B0604020202020204" pitchFamily="34" charset="0"/>
                <a:cs typeface="Arial" panose="020B0604020202020204" pitchFamily="34" charset="0"/>
              </a:rPr>
              <a:t>kan</a:t>
            </a:r>
            <a:r>
              <a:rPr lang="en-US" sz="1500" dirty="0">
                <a:effectLst/>
                <a:latin typeface="Arial" panose="020B0604020202020204" pitchFamily="34" charset="0"/>
                <a:cs typeface="Arial" panose="020B0604020202020204" pitchFamily="34" charset="0"/>
              </a:rPr>
              <a:t> </a:t>
            </a:r>
            <a:r>
              <a:rPr lang="en-US" sz="1500" dirty="0" err="1">
                <a:effectLst/>
                <a:latin typeface="Arial" panose="020B0604020202020204" pitchFamily="34" charset="0"/>
                <a:cs typeface="Arial" panose="020B0604020202020204" pitchFamily="34" charset="0"/>
              </a:rPr>
              <a:t>zelf</a:t>
            </a:r>
            <a:r>
              <a:rPr lang="en-US" sz="1500" dirty="0">
                <a:effectLst/>
                <a:latin typeface="Arial" panose="020B0604020202020204" pitchFamily="34" charset="0"/>
                <a:cs typeface="Arial" panose="020B0604020202020204" pitchFamily="34" charset="0"/>
              </a:rPr>
              <a:t> </a:t>
            </a:r>
            <a:r>
              <a:rPr lang="en-US" sz="1500" dirty="0" err="1">
                <a:effectLst/>
                <a:latin typeface="Arial" panose="020B0604020202020204" pitchFamily="34" charset="0"/>
                <a:cs typeface="Arial" panose="020B0604020202020204" pitchFamily="34" charset="0"/>
              </a:rPr>
              <a:t>een</a:t>
            </a:r>
            <a:r>
              <a:rPr lang="en-US" sz="1500" dirty="0">
                <a:effectLst/>
                <a:latin typeface="Arial" panose="020B0604020202020204" pitchFamily="34" charset="0"/>
                <a:cs typeface="Arial" panose="020B0604020202020204" pitchFamily="34" charset="0"/>
              </a:rPr>
              <a:t> </a:t>
            </a:r>
            <a:r>
              <a:rPr lang="en-US" sz="1500" dirty="0" err="1">
                <a:effectLst/>
                <a:latin typeface="Arial" panose="020B0604020202020204" pitchFamily="34" charset="0"/>
                <a:cs typeface="Arial" panose="020B0604020202020204" pitchFamily="34" charset="0"/>
              </a:rPr>
              <a:t>kist</a:t>
            </a:r>
            <a:r>
              <a:rPr lang="en-US" sz="1500" dirty="0">
                <a:effectLst/>
                <a:latin typeface="Arial" panose="020B0604020202020204" pitchFamily="34" charset="0"/>
                <a:cs typeface="Arial" panose="020B0604020202020204" pitchFamily="34" charset="0"/>
              </a:rPr>
              <a:t> </a:t>
            </a:r>
            <a:r>
              <a:rPr lang="en-US" sz="1500" dirty="0" err="1">
                <a:effectLst/>
                <a:latin typeface="Arial" panose="020B0604020202020204" pitchFamily="34" charset="0"/>
                <a:cs typeface="Arial" panose="020B0604020202020204" pitchFamily="34" charset="0"/>
              </a:rPr>
              <a:t>versieren</a:t>
            </a:r>
            <a:r>
              <a:rPr lang="en-US" sz="1500" dirty="0">
                <a:effectLst/>
                <a:latin typeface="Arial" panose="020B0604020202020204" pitchFamily="34" charset="0"/>
                <a:cs typeface="Arial" panose="020B0604020202020204" pitchFamily="34" charset="0"/>
              </a:rPr>
              <a:t> met </a:t>
            </a:r>
            <a:r>
              <a:rPr lang="en-US" sz="1500" dirty="0" err="1">
                <a:effectLst/>
                <a:latin typeface="Arial" panose="020B0604020202020204" pitchFamily="34" charset="0"/>
                <a:cs typeface="Arial" panose="020B0604020202020204" pitchFamily="34" charset="0"/>
              </a:rPr>
              <a:t>verf</a:t>
            </a:r>
            <a:r>
              <a:rPr lang="en-US" sz="1500" dirty="0">
                <a:effectLst/>
                <a:latin typeface="Arial" panose="020B0604020202020204" pitchFamily="34" charset="0"/>
                <a:cs typeface="Arial" panose="020B0604020202020204" pitchFamily="34" charset="0"/>
              </a:rPr>
              <a:t>, </a:t>
            </a:r>
            <a:r>
              <a:rPr lang="en-US" sz="1500" dirty="0" err="1">
                <a:effectLst/>
                <a:latin typeface="Arial" panose="020B0604020202020204" pitchFamily="34" charset="0"/>
                <a:cs typeface="Arial" panose="020B0604020202020204" pitchFamily="34" charset="0"/>
              </a:rPr>
              <a:t>stiften</a:t>
            </a:r>
            <a:r>
              <a:rPr lang="en-US" sz="1500" dirty="0">
                <a:effectLst/>
                <a:latin typeface="Arial" panose="020B0604020202020204" pitchFamily="34" charset="0"/>
                <a:cs typeface="Arial" panose="020B0604020202020204" pitchFamily="34" charset="0"/>
              </a:rPr>
              <a:t> of stickers. </a:t>
            </a:r>
            <a:r>
              <a:rPr lang="en-US" sz="1500" dirty="0" err="1">
                <a:effectLst/>
                <a:latin typeface="Arial" panose="020B0604020202020204" pitchFamily="34" charset="0"/>
                <a:cs typeface="Arial" panose="020B0604020202020204" pitchFamily="34" charset="0"/>
              </a:rPr>
              <a:t>Ook</a:t>
            </a:r>
            <a:r>
              <a:rPr lang="en-US" sz="1500" dirty="0">
                <a:effectLst/>
                <a:latin typeface="Arial" panose="020B0604020202020204" pitchFamily="34" charset="0"/>
                <a:cs typeface="Arial" panose="020B0604020202020204" pitchFamily="34" charset="0"/>
              </a:rPr>
              <a:t> </a:t>
            </a:r>
            <a:r>
              <a:rPr lang="en-US" sz="1500" dirty="0" err="1">
                <a:effectLst/>
                <a:latin typeface="Arial" panose="020B0604020202020204" pitchFamily="34" charset="0"/>
                <a:cs typeface="Arial" panose="020B0604020202020204" pitchFamily="34" charset="0"/>
              </a:rPr>
              <a:t>kan</a:t>
            </a:r>
            <a:r>
              <a:rPr lang="en-US" sz="1500" dirty="0">
                <a:effectLst/>
                <a:latin typeface="Arial" panose="020B0604020202020204" pitchFamily="34" charset="0"/>
                <a:cs typeface="Arial" panose="020B0604020202020204" pitchFamily="34" charset="0"/>
              </a:rPr>
              <a:t> je </a:t>
            </a:r>
            <a:r>
              <a:rPr lang="en-US" sz="1500" dirty="0" err="1">
                <a:effectLst/>
                <a:latin typeface="Arial" panose="020B0604020202020204" pitchFamily="34" charset="0"/>
                <a:cs typeface="Arial" panose="020B0604020202020204" pitchFamily="34" charset="0"/>
              </a:rPr>
              <a:t>bijvoorbeeld</a:t>
            </a:r>
            <a:r>
              <a:rPr lang="en-US" sz="1500" dirty="0">
                <a:effectLst/>
                <a:latin typeface="Arial" panose="020B0604020202020204" pitchFamily="34" charset="0"/>
                <a:cs typeface="Arial" panose="020B0604020202020204" pitchFamily="34" charset="0"/>
              </a:rPr>
              <a:t> </a:t>
            </a:r>
            <a:r>
              <a:rPr lang="en-US" sz="1500" dirty="0" err="1">
                <a:effectLst/>
                <a:latin typeface="Arial" panose="020B0604020202020204" pitchFamily="34" charset="0"/>
                <a:cs typeface="Arial" panose="020B0604020202020204" pitchFamily="34" charset="0"/>
              </a:rPr>
              <a:t>een</a:t>
            </a:r>
            <a:r>
              <a:rPr lang="en-US" sz="1500" dirty="0">
                <a:effectLst/>
                <a:latin typeface="Arial" panose="020B0604020202020204" pitchFamily="34" charset="0"/>
                <a:cs typeface="Arial" panose="020B0604020202020204" pitchFamily="34" charset="0"/>
              </a:rPr>
              <a:t> </a:t>
            </a:r>
            <a:r>
              <a:rPr lang="en-US" sz="1500" dirty="0" err="1">
                <a:effectLst/>
                <a:latin typeface="Arial" panose="020B0604020202020204" pitchFamily="34" charset="0"/>
                <a:cs typeface="Arial" panose="020B0604020202020204" pitchFamily="34" charset="0"/>
              </a:rPr>
              <a:t>tekening</a:t>
            </a:r>
            <a:r>
              <a:rPr lang="en-US" sz="1500" dirty="0">
                <a:effectLst/>
                <a:latin typeface="Arial" panose="020B0604020202020204" pitchFamily="34" charset="0"/>
                <a:cs typeface="Arial" panose="020B0604020202020204" pitchFamily="34" charset="0"/>
              </a:rPr>
              <a:t> die je </a:t>
            </a:r>
            <a:r>
              <a:rPr lang="en-US" sz="1500" dirty="0" err="1">
                <a:effectLst/>
                <a:latin typeface="Arial" panose="020B0604020202020204" pitchFamily="34" charset="0"/>
                <a:cs typeface="Arial" panose="020B0604020202020204" pitchFamily="34" charset="0"/>
              </a:rPr>
              <a:t>hebt</a:t>
            </a:r>
            <a:r>
              <a:rPr lang="en-US" sz="1500" dirty="0">
                <a:effectLst/>
                <a:latin typeface="Arial" panose="020B0604020202020204" pitchFamily="34" charset="0"/>
                <a:cs typeface="Arial" panose="020B0604020202020204" pitchFamily="34" charset="0"/>
              </a:rPr>
              <a:t> </a:t>
            </a:r>
            <a:r>
              <a:rPr lang="en-US" sz="1500" dirty="0" err="1">
                <a:effectLst/>
                <a:latin typeface="Arial" panose="020B0604020202020204" pitchFamily="34" charset="0"/>
                <a:cs typeface="Arial" panose="020B0604020202020204" pitchFamily="34" charset="0"/>
              </a:rPr>
              <a:t>gemaakt</a:t>
            </a:r>
            <a:r>
              <a:rPr lang="en-US" sz="1500" dirty="0">
                <a:effectLst/>
                <a:latin typeface="Arial" panose="020B0604020202020204" pitchFamily="34" charset="0"/>
                <a:cs typeface="Arial" panose="020B0604020202020204" pitchFamily="34" charset="0"/>
              </a:rPr>
              <a:t>, </a:t>
            </a:r>
            <a:r>
              <a:rPr lang="en-US" sz="1500" dirty="0" err="1">
                <a:effectLst/>
                <a:latin typeface="Arial" panose="020B0604020202020204" pitchFamily="34" charset="0"/>
                <a:cs typeface="Arial" panose="020B0604020202020204" pitchFamily="34" charset="0"/>
              </a:rPr>
              <a:t>een</a:t>
            </a:r>
            <a:r>
              <a:rPr lang="en-US" sz="1500" dirty="0">
                <a:effectLst/>
                <a:latin typeface="Arial" panose="020B0604020202020204" pitchFamily="34" charset="0"/>
                <a:cs typeface="Arial" panose="020B0604020202020204" pitchFamily="34" charset="0"/>
              </a:rPr>
              <a:t> </a:t>
            </a:r>
            <a:r>
              <a:rPr lang="en-US" sz="1500" dirty="0" err="1">
                <a:effectLst/>
                <a:latin typeface="Arial" panose="020B0604020202020204" pitchFamily="34" charset="0"/>
                <a:cs typeface="Arial" panose="020B0604020202020204" pitchFamily="34" charset="0"/>
              </a:rPr>
              <a:t>versje</a:t>
            </a:r>
            <a:r>
              <a:rPr lang="en-US" sz="1500" dirty="0">
                <a:effectLst/>
                <a:latin typeface="Arial" panose="020B0604020202020204" pitchFamily="34" charset="0"/>
                <a:cs typeface="Arial" panose="020B0604020202020204" pitchFamily="34" charset="0"/>
              </a:rPr>
              <a:t> wat je </a:t>
            </a:r>
            <a:r>
              <a:rPr lang="en-US" sz="1500" dirty="0" err="1">
                <a:effectLst/>
                <a:latin typeface="Arial" panose="020B0604020202020204" pitchFamily="34" charset="0"/>
                <a:cs typeface="Arial" panose="020B0604020202020204" pitchFamily="34" charset="0"/>
              </a:rPr>
              <a:t>hebt</a:t>
            </a:r>
            <a:r>
              <a:rPr lang="en-US" sz="1500" dirty="0">
                <a:effectLst/>
                <a:latin typeface="Arial" panose="020B0604020202020204" pitchFamily="34" charset="0"/>
                <a:cs typeface="Arial" panose="020B0604020202020204" pitchFamily="34" charset="0"/>
              </a:rPr>
              <a:t> </a:t>
            </a:r>
            <a:r>
              <a:rPr lang="en-US" sz="1500" dirty="0" err="1">
                <a:effectLst/>
                <a:latin typeface="Arial" panose="020B0604020202020204" pitchFamily="34" charset="0"/>
                <a:cs typeface="Arial" panose="020B0604020202020204" pitchFamily="34" charset="0"/>
              </a:rPr>
              <a:t>geschreven</a:t>
            </a:r>
            <a:r>
              <a:rPr lang="en-US" sz="1500" dirty="0">
                <a:effectLst/>
                <a:latin typeface="Arial" panose="020B0604020202020204" pitchFamily="34" charset="0"/>
                <a:cs typeface="Arial" panose="020B0604020202020204" pitchFamily="34" charset="0"/>
              </a:rPr>
              <a:t> of </a:t>
            </a:r>
            <a:r>
              <a:rPr lang="en-US" sz="1500" dirty="0" err="1">
                <a:effectLst/>
                <a:latin typeface="Arial" panose="020B0604020202020204" pitchFamily="34" charset="0"/>
                <a:cs typeface="Arial" panose="020B0604020202020204" pitchFamily="34" charset="0"/>
              </a:rPr>
              <a:t>een</a:t>
            </a:r>
            <a:r>
              <a:rPr lang="en-US" sz="1500" dirty="0">
                <a:effectLst/>
                <a:latin typeface="Arial" panose="020B0604020202020204" pitchFamily="34" charset="0"/>
                <a:cs typeface="Arial" panose="020B0604020202020204" pitchFamily="34" charset="0"/>
              </a:rPr>
              <a:t> van je </a:t>
            </a:r>
            <a:r>
              <a:rPr lang="en-US" sz="1500" dirty="0" err="1">
                <a:effectLst/>
                <a:latin typeface="Arial" panose="020B0604020202020204" pitchFamily="34" charset="0"/>
                <a:cs typeface="Arial" panose="020B0604020202020204" pitchFamily="34" charset="0"/>
              </a:rPr>
              <a:t>knuffels</a:t>
            </a:r>
            <a:r>
              <a:rPr lang="en-US" sz="1500" dirty="0">
                <a:effectLst/>
                <a:latin typeface="Arial" panose="020B0604020202020204" pitchFamily="34" charset="0"/>
                <a:cs typeface="Arial" panose="020B0604020202020204" pitchFamily="34" charset="0"/>
              </a:rPr>
              <a:t> in de </a:t>
            </a:r>
            <a:r>
              <a:rPr lang="en-US" sz="1500" dirty="0" err="1">
                <a:effectLst/>
                <a:latin typeface="Arial" panose="020B0604020202020204" pitchFamily="34" charset="0"/>
                <a:cs typeface="Arial" panose="020B0604020202020204" pitchFamily="34" charset="0"/>
              </a:rPr>
              <a:t>kist</a:t>
            </a:r>
            <a:r>
              <a:rPr lang="en-US" sz="1500" dirty="0">
                <a:effectLst/>
                <a:latin typeface="Arial" panose="020B0604020202020204" pitchFamily="34" charset="0"/>
                <a:cs typeface="Arial" panose="020B0604020202020204" pitchFamily="34" charset="0"/>
              </a:rPr>
              <a:t> </a:t>
            </a:r>
            <a:r>
              <a:rPr lang="en-US" sz="1500" dirty="0" err="1">
                <a:effectLst/>
                <a:latin typeface="Arial" panose="020B0604020202020204" pitchFamily="34" charset="0"/>
                <a:cs typeface="Arial" panose="020B0604020202020204" pitchFamily="34" charset="0"/>
              </a:rPr>
              <a:t>leggen</a:t>
            </a:r>
            <a:r>
              <a:rPr lang="en-US" sz="1500" dirty="0">
                <a:effectLst/>
                <a:latin typeface="Arial" panose="020B0604020202020204" pitchFamily="34" charset="0"/>
                <a:cs typeface="Arial" panose="020B0604020202020204" pitchFamily="34" charset="0"/>
              </a:rPr>
              <a:t> </a:t>
            </a:r>
            <a:r>
              <a:rPr lang="en-US" sz="1500" dirty="0" err="1">
                <a:effectLst/>
                <a:latin typeface="Arial" panose="020B0604020202020204" pitchFamily="34" charset="0"/>
                <a:cs typeface="Arial" panose="020B0604020202020204" pitchFamily="34" charset="0"/>
              </a:rPr>
              <a:t>voor</a:t>
            </a:r>
            <a:r>
              <a:rPr lang="en-US" sz="1500" dirty="0">
                <a:effectLst/>
                <a:latin typeface="Arial" panose="020B0604020202020204" pitchFamily="34" charset="0"/>
                <a:cs typeface="Arial" panose="020B0604020202020204" pitchFamily="34" charset="0"/>
              </a:rPr>
              <a:t> de </a:t>
            </a:r>
            <a:r>
              <a:rPr lang="en-US" sz="1500" dirty="0" err="1">
                <a:effectLst/>
                <a:latin typeface="Arial" panose="020B0604020202020204" pitchFamily="34" charset="0"/>
                <a:cs typeface="Arial" panose="020B0604020202020204" pitchFamily="34" charset="0"/>
              </a:rPr>
              <a:t>overledene</a:t>
            </a:r>
            <a:r>
              <a:rPr lang="en-US" sz="1500" dirty="0">
                <a:effectLst/>
                <a:latin typeface="Arial" panose="020B0604020202020204" pitchFamily="34" charset="0"/>
                <a:cs typeface="Arial" panose="020B0604020202020204" pitchFamily="34" charset="0"/>
              </a:rPr>
              <a:t>. </a:t>
            </a:r>
          </a:p>
          <a:p>
            <a:pPr marL="0" indent="0">
              <a:spcAft>
                <a:spcPts val="800"/>
              </a:spcAft>
              <a:buNone/>
            </a:pPr>
            <a:r>
              <a:rPr lang="en-US" sz="1500" dirty="0" err="1">
                <a:effectLst/>
                <a:latin typeface="Arial" panose="020B0604020202020204" pitchFamily="34" charset="0"/>
                <a:cs typeface="Arial" panose="020B0604020202020204" pitchFamily="34" charset="0"/>
              </a:rPr>
              <a:t>Aan</a:t>
            </a:r>
            <a:r>
              <a:rPr lang="en-US" sz="1500" dirty="0">
                <a:effectLst/>
                <a:latin typeface="Arial" panose="020B0604020202020204" pitchFamily="34" charset="0"/>
                <a:cs typeface="Arial" panose="020B0604020202020204" pitchFamily="34" charset="0"/>
              </a:rPr>
              <a:t> het </a:t>
            </a:r>
            <a:r>
              <a:rPr lang="en-US" sz="1500" dirty="0" err="1">
                <a:effectLst/>
                <a:latin typeface="Arial" panose="020B0604020202020204" pitchFamily="34" charset="0"/>
                <a:cs typeface="Arial" panose="020B0604020202020204" pitchFamily="34" charset="0"/>
              </a:rPr>
              <a:t>einde</a:t>
            </a:r>
            <a:r>
              <a:rPr lang="en-US" sz="1500" dirty="0">
                <a:effectLst/>
                <a:latin typeface="Arial" panose="020B0604020202020204" pitchFamily="34" charset="0"/>
                <a:cs typeface="Arial" panose="020B0604020202020204" pitchFamily="34" charset="0"/>
              </a:rPr>
              <a:t> van de </a:t>
            </a:r>
            <a:r>
              <a:rPr lang="en-US" sz="1500" dirty="0" err="1">
                <a:effectLst/>
                <a:latin typeface="Arial" panose="020B0604020202020204" pitchFamily="34" charset="0"/>
                <a:cs typeface="Arial" panose="020B0604020202020204" pitchFamily="34" charset="0"/>
              </a:rPr>
              <a:t>opbaring</a:t>
            </a:r>
            <a:r>
              <a:rPr lang="en-US" sz="1500" dirty="0">
                <a:effectLst/>
                <a:latin typeface="Arial" panose="020B0604020202020204" pitchFamily="34" charset="0"/>
                <a:cs typeface="Arial" panose="020B0604020202020204" pitchFamily="34" charset="0"/>
              </a:rPr>
              <a:t> </a:t>
            </a:r>
            <a:r>
              <a:rPr lang="en-US" sz="1500" dirty="0" err="1">
                <a:effectLst/>
                <a:latin typeface="Arial" panose="020B0604020202020204" pitchFamily="34" charset="0"/>
                <a:cs typeface="Arial" panose="020B0604020202020204" pitchFamily="34" charset="0"/>
              </a:rPr>
              <a:t>moet</a:t>
            </a:r>
            <a:r>
              <a:rPr lang="en-US" sz="1500" dirty="0">
                <a:effectLst/>
                <a:latin typeface="Arial" panose="020B0604020202020204" pitchFamily="34" charset="0"/>
                <a:cs typeface="Arial" panose="020B0604020202020204" pitchFamily="34" charset="0"/>
              </a:rPr>
              <a:t> de </a:t>
            </a:r>
            <a:r>
              <a:rPr lang="en-US" sz="1500" dirty="0" err="1">
                <a:effectLst/>
                <a:latin typeface="Arial" panose="020B0604020202020204" pitchFamily="34" charset="0"/>
                <a:cs typeface="Arial" panose="020B0604020202020204" pitchFamily="34" charset="0"/>
              </a:rPr>
              <a:t>deksel</a:t>
            </a:r>
            <a:r>
              <a:rPr lang="en-US" sz="1500" dirty="0">
                <a:effectLst/>
                <a:latin typeface="Arial" panose="020B0604020202020204" pitchFamily="34" charset="0"/>
                <a:cs typeface="Arial" panose="020B0604020202020204" pitchFamily="34" charset="0"/>
              </a:rPr>
              <a:t> op de </a:t>
            </a:r>
            <a:r>
              <a:rPr lang="en-US" sz="1500" dirty="0" err="1">
                <a:effectLst/>
                <a:latin typeface="Arial" panose="020B0604020202020204" pitchFamily="34" charset="0"/>
                <a:cs typeface="Arial" panose="020B0604020202020204" pitchFamily="34" charset="0"/>
              </a:rPr>
              <a:t>kist</a:t>
            </a:r>
            <a:r>
              <a:rPr lang="en-US" sz="1500" dirty="0">
                <a:effectLst/>
                <a:latin typeface="Arial" panose="020B0604020202020204" pitchFamily="34" charset="0"/>
                <a:cs typeface="Arial" panose="020B0604020202020204" pitchFamily="34" charset="0"/>
              </a:rPr>
              <a:t>. Dat is </a:t>
            </a:r>
            <a:r>
              <a:rPr lang="en-US" sz="1500" dirty="0" err="1">
                <a:effectLst/>
                <a:latin typeface="Arial" panose="020B0604020202020204" pitchFamily="34" charset="0"/>
                <a:cs typeface="Arial" panose="020B0604020202020204" pitchFamily="34" charset="0"/>
              </a:rPr>
              <a:t>vaak</a:t>
            </a:r>
            <a:r>
              <a:rPr lang="en-US" sz="1500" dirty="0">
                <a:effectLst/>
                <a:latin typeface="Arial" panose="020B0604020202020204" pitchFamily="34" charset="0"/>
                <a:cs typeface="Arial" panose="020B0604020202020204" pitchFamily="34" charset="0"/>
              </a:rPr>
              <a:t> </a:t>
            </a:r>
            <a:r>
              <a:rPr lang="en-US" sz="1500" dirty="0" err="1">
                <a:effectLst/>
                <a:latin typeface="Arial" panose="020B0604020202020204" pitchFamily="34" charset="0"/>
                <a:cs typeface="Arial" panose="020B0604020202020204" pitchFamily="34" charset="0"/>
              </a:rPr>
              <a:t>een</a:t>
            </a:r>
            <a:r>
              <a:rPr lang="en-US" sz="1500" dirty="0">
                <a:effectLst/>
                <a:latin typeface="Arial" panose="020B0604020202020204" pitchFamily="34" charset="0"/>
                <a:cs typeface="Arial" panose="020B0604020202020204" pitchFamily="34" charset="0"/>
              </a:rPr>
              <a:t> heel </a:t>
            </a:r>
            <a:r>
              <a:rPr lang="en-US" sz="1500" dirty="0" err="1">
                <a:effectLst/>
                <a:latin typeface="Arial" panose="020B0604020202020204" pitchFamily="34" charset="0"/>
                <a:cs typeface="Arial" panose="020B0604020202020204" pitchFamily="34" charset="0"/>
              </a:rPr>
              <a:t>verdrietig</a:t>
            </a:r>
            <a:r>
              <a:rPr lang="en-US" sz="1500" dirty="0">
                <a:effectLst/>
                <a:latin typeface="Arial" panose="020B0604020202020204" pitchFamily="34" charset="0"/>
                <a:cs typeface="Arial" panose="020B0604020202020204" pitchFamily="34" charset="0"/>
              </a:rPr>
              <a:t> moment want nu </a:t>
            </a:r>
            <a:r>
              <a:rPr lang="en-US" sz="1500" dirty="0" err="1">
                <a:effectLst/>
                <a:latin typeface="Arial" panose="020B0604020202020204" pitchFamily="34" charset="0"/>
                <a:cs typeface="Arial" panose="020B0604020202020204" pitchFamily="34" charset="0"/>
              </a:rPr>
              <a:t>kan</a:t>
            </a:r>
            <a:r>
              <a:rPr lang="en-US" sz="1500" dirty="0">
                <a:effectLst/>
                <a:latin typeface="Arial" panose="020B0604020202020204" pitchFamily="34" charset="0"/>
                <a:cs typeface="Arial" panose="020B0604020202020204" pitchFamily="34" charset="0"/>
              </a:rPr>
              <a:t> je de </a:t>
            </a:r>
            <a:r>
              <a:rPr lang="en-US" sz="1500" dirty="0" err="1">
                <a:effectLst/>
                <a:latin typeface="Arial" panose="020B0604020202020204" pitchFamily="34" charset="0"/>
                <a:cs typeface="Arial" panose="020B0604020202020204" pitchFamily="34" charset="0"/>
              </a:rPr>
              <a:t>overledene</a:t>
            </a:r>
            <a:r>
              <a:rPr lang="en-US" sz="1500" dirty="0">
                <a:effectLst/>
                <a:latin typeface="Arial" panose="020B0604020202020204" pitchFamily="34" charset="0"/>
                <a:cs typeface="Arial" panose="020B0604020202020204" pitchFamily="34" charset="0"/>
              </a:rPr>
              <a:t> nooit </a:t>
            </a:r>
            <a:r>
              <a:rPr lang="en-US" sz="1500" dirty="0" err="1">
                <a:effectLst/>
                <a:latin typeface="Arial" panose="020B0604020202020204" pitchFamily="34" charset="0"/>
                <a:cs typeface="Arial" panose="020B0604020202020204" pitchFamily="34" charset="0"/>
              </a:rPr>
              <a:t>meer</a:t>
            </a:r>
            <a:r>
              <a:rPr lang="en-US" sz="1500" dirty="0">
                <a:effectLst/>
                <a:latin typeface="Arial" panose="020B0604020202020204" pitchFamily="34" charset="0"/>
                <a:cs typeface="Arial" panose="020B0604020202020204" pitchFamily="34" charset="0"/>
              </a:rPr>
              <a:t> </a:t>
            </a:r>
            <a:r>
              <a:rPr lang="en-US" sz="1500" dirty="0" err="1">
                <a:effectLst/>
                <a:latin typeface="Arial" panose="020B0604020202020204" pitchFamily="34" charset="0"/>
                <a:cs typeface="Arial" panose="020B0604020202020204" pitchFamily="34" charset="0"/>
              </a:rPr>
              <a:t>zien</a:t>
            </a:r>
            <a:r>
              <a:rPr lang="en-US" sz="1500" dirty="0">
                <a:effectLst/>
                <a:latin typeface="Arial" panose="020B0604020202020204" pitchFamily="34" charset="0"/>
                <a:cs typeface="Arial" panose="020B0604020202020204" pitchFamily="34" charset="0"/>
              </a:rPr>
              <a:t>. </a:t>
            </a:r>
            <a:r>
              <a:rPr lang="en-US" sz="1500" dirty="0" err="1">
                <a:effectLst/>
                <a:latin typeface="Arial" panose="020B0604020202020204" pitchFamily="34" charset="0"/>
                <a:cs typeface="Arial" panose="020B0604020202020204" pitchFamily="34" charset="0"/>
              </a:rPr>
              <a:t>Natuurlijk</a:t>
            </a:r>
            <a:r>
              <a:rPr lang="en-US" sz="1500" dirty="0">
                <a:effectLst/>
                <a:latin typeface="Arial" panose="020B0604020202020204" pitchFamily="34" charset="0"/>
                <a:cs typeface="Arial" panose="020B0604020202020204" pitchFamily="34" charset="0"/>
              </a:rPr>
              <a:t> </a:t>
            </a:r>
            <a:r>
              <a:rPr lang="en-US" sz="1500" dirty="0" err="1">
                <a:effectLst/>
                <a:latin typeface="Arial" panose="020B0604020202020204" pitchFamily="34" charset="0"/>
                <a:cs typeface="Arial" panose="020B0604020202020204" pitchFamily="34" charset="0"/>
              </a:rPr>
              <a:t>kun</a:t>
            </a:r>
            <a:r>
              <a:rPr lang="en-US" sz="1500" dirty="0">
                <a:effectLst/>
                <a:latin typeface="Arial" panose="020B0604020202020204" pitchFamily="34" charset="0"/>
                <a:cs typeface="Arial" panose="020B0604020202020204" pitchFamily="34" charset="0"/>
              </a:rPr>
              <a:t> je </a:t>
            </a:r>
            <a:r>
              <a:rPr lang="en-US" sz="1500" dirty="0" err="1">
                <a:effectLst/>
                <a:latin typeface="Arial" panose="020B0604020202020204" pitchFamily="34" charset="0"/>
                <a:cs typeface="Arial" panose="020B0604020202020204" pitchFamily="34" charset="0"/>
              </a:rPr>
              <a:t>nog</a:t>
            </a:r>
            <a:r>
              <a:rPr lang="en-US" sz="1500" dirty="0">
                <a:effectLst/>
                <a:latin typeface="Arial" panose="020B0604020202020204" pitchFamily="34" charset="0"/>
                <a:cs typeface="Arial" panose="020B0604020202020204" pitchFamily="34" charset="0"/>
              </a:rPr>
              <a:t> </a:t>
            </a:r>
            <a:r>
              <a:rPr lang="en-US" sz="1500" dirty="0" err="1">
                <a:effectLst/>
                <a:latin typeface="Arial" panose="020B0604020202020204" pitchFamily="34" charset="0"/>
                <a:cs typeface="Arial" panose="020B0604020202020204" pitchFamily="34" charset="0"/>
              </a:rPr>
              <a:t>wel</a:t>
            </a:r>
            <a:r>
              <a:rPr lang="en-US" sz="1500" dirty="0">
                <a:effectLst/>
                <a:latin typeface="Arial" panose="020B0604020202020204" pitchFamily="34" charset="0"/>
                <a:cs typeface="Arial" panose="020B0604020202020204" pitchFamily="34" charset="0"/>
              </a:rPr>
              <a:t> heel </a:t>
            </a:r>
            <a:r>
              <a:rPr lang="en-US" sz="1500" dirty="0" err="1">
                <a:effectLst/>
                <a:latin typeface="Arial" panose="020B0604020202020204" pitchFamily="34" charset="0"/>
                <a:cs typeface="Arial" panose="020B0604020202020204" pitchFamily="34" charset="0"/>
              </a:rPr>
              <a:t>veel</a:t>
            </a:r>
            <a:r>
              <a:rPr lang="en-US" sz="1500" dirty="0">
                <a:effectLst/>
                <a:latin typeface="Arial" panose="020B0604020202020204" pitchFamily="34" charset="0"/>
                <a:cs typeface="Arial" panose="020B0604020202020204" pitchFamily="34" charset="0"/>
              </a:rPr>
              <a:t> </a:t>
            </a:r>
            <a:r>
              <a:rPr lang="en-US" sz="1500" dirty="0" err="1">
                <a:effectLst/>
                <a:latin typeface="Arial" panose="020B0604020202020204" pitchFamily="34" charset="0"/>
                <a:cs typeface="Arial" panose="020B0604020202020204" pitchFamily="34" charset="0"/>
              </a:rPr>
              <a:t>aan</a:t>
            </a:r>
            <a:r>
              <a:rPr lang="en-US" sz="1500" dirty="0">
                <a:effectLst/>
                <a:latin typeface="Arial" panose="020B0604020202020204" pitchFamily="34" charset="0"/>
                <a:cs typeface="Arial" panose="020B0604020202020204" pitchFamily="34" charset="0"/>
              </a:rPr>
              <a:t> de </a:t>
            </a:r>
            <a:r>
              <a:rPr lang="en-US" sz="1500" dirty="0" err="1">
                <a:effectLst/>
                <a:latin typeface="Arial" panose="020B0604020202020204" pitchFamily="34" charset="0"/>
                <a:cs typeface="Arial" panose="020B0604020202020204" pitchFamily="34" charset="0"/>
              </a:rPr>
              <a:t>overledene</a:t>
            </a:r>
            <a:r>
              <a:rPr lang="en-US" sz="1500" dirty="0">
                <a:effectLst/>
                <a:latin typeface="Arial" panose="020B0604020202020204" pitchFamily="34" charset="0"/>
                <a:cs typeface="Arial" panose="020B0604020202020204" pitchFamily="34" charset="0"/>
              </a:rPr>
              <a:t> </a:t>
            </a:r>
            <a:r>
              <a:rPr lang="en-US" sz="1500" dirty="0" err="1">
                <a:effectLst/>
                <a:latin typeface="Arial" panose="020B0604020202020204" pitchFamily="34" charset="0"/>
                <a:cs typeface="Arial" panose="020B0604020202020204" pitchFamily="34" charset="0"/>
              </a:rPr>
              <a:t>denken</a:t>
            </a:r>
            <a:r>
              <a:rPr lang="en-US" sz="1500" dirty="0">
                <a:effectLst/>
                <a:latin typeface="Arial" panose="020B0604020202020204" pitchFamily="34" charset="0"/>
                <a:cs typeface="Arial" panose="020B0604020202020204" pitchFamily="34" charset="0"/>
              </a:rPr>
              <a:t>. </a:t>
            </a:r>
          </a:p>
          <a:p>
            <a:pPr marL="0" indent="0">
              <a:spcAft>
                <a:spcPts val="800"/>
              </a:spcAft>
              <a:buNone/>
            </a:pPr>
            <a:r>
              <a:rPr lang="en-US" sz="1500" dirty="0" err="1">
                <a:latin typeface="Arial" panose="020B0604020202020204" pitchFamily="34" charset="0"/>
                <a:cs typeface="Arial" panose="020B0604020202020204" pitchFamily="34" charset="0"/>
              </a:rPr>
              <a:t>Vraag</a:t>
            </a:r>
            <a:r>
              <a:rPr lang="en-US" sz="1500" dirty="0">
                <a:latin typeface="Arial" panose="020B0604020202020204" pitchFamily="34" charset="0"/>
                <a:cs typeface="Arial" panose="020B0604020202020204" pitchFamily="34" charset="0"/>
              </a:rPr>
              <a:t>: </a:t>
            </a:r>
            <a:r>
              <a:rPr lang="en-US" sz="1500" dirty="0" err="1">
                <a:latin typeface="Arial" panose="020B0604020202020204" pitchFamily="34" charset="0"/>
                <a:cs typeface="Arial" panose="020B0604020202020204" pitchFamily="34" charset="0"/>
              </a:rPr>
              <a:t>een</a:t>
            </a:r>
            <a:r>
              <a:rPr lang="en-US" sz="1500" dirty="0">
                <a:latin typeface="Arial" panose="020B0604020202020204" pitchFamily="34" charset="0"/>
                <a:cs typeface="Arial" panose="020B0604020202020204" pitchFamily="34" charset="0"/>
              </a:rPr>
              <a:t> </a:t>
            </a:r>
            <a:r>
              <a:rPr lang="en-US" sz="1500" dirty="0" err="1">
                <a:latin typeface="Arial" panose="020B0604020202020204" pitchFamily="34" charset="0"/>
                <a:cs typeface="Arial" panose="020B0604020202020204" pitchFamily="34" charset="0"/>
              </a:rPr>
              <a:t>uitvaartkist</a:t>
            </a:r>
            <a:r>
              <a:rPr lang="en-US" sz="1500" dirty="0">
                <a:latin typeface="Arial" panose="020B0604020202020204" pitchFamily="34" charset="0"/>
                <a:cs typeface="Arial" panose="020B0604020202020204" pitchFamily="34" charset="0"/>
              </a:rPr>
              <a:t> is </a:t>
            </a:r>
            <a:r>
              <a:rPr lang="en-US" sz="1500" dirty="0" err="1">
                <a:latin typeface="Arial" panose="020B0604020202020204" pitchFamily="34" charset="0"/>
                <a:cs typeface="Arial" panose="020B0604020202020204" pitchFamily="34" charset="0"/>
              </a:rPr>
              <a:t>een</a:t>
            </a:r>
            <a:r>
              <a:rPr lang="en-US" sz="1500" dirty="0">
                <a:latin typeface="Arial" panose="020B0604020202020204" pitchFamily="34" charset="0"/>
                <a:cs typeface="Arial" panose="020B0604020202020204" pitchFamily="34" charset="0"/>
              </a:rPr>
              <a:t> </a:t>
            </a:r>
            <a:r>
              <a:rPr lang="en-US" sz="1500" dirty="0" err="1">
                <a:latin typeface="Arial" panose="020B0604020202020204" pitchFamily="34" charset="0"/>
                <a:cs typeface="Arial" panose="020B0604020202020204" pitchFamily="34" charset="0"/>
              </a:rPr>
              <a:t>mogelijkheid</a:t>
            </a:r>
            <a:r>
              <a:rPr lang="en-US" sz="1500" dirty="0">
                <a:latin typeface="Arial" panose="020B0604020202020204" pitchFamily="34" charset="0"/>
                <a:cs typeface="Arial" panose="020B0604020202020204" pitchFamily="34" charset="0"/>
              </a:rPr>
              <a:t>. Weet </a:t>
            </a:r>
            <a:r>
              <a:rPr lang="en-US" sz="1500" dirty="0" err="1">
                <a:latin typeface="Arial" panose="020B0604020202020204" pitchFamily="34" charset="0"/>
                <a:cs typeface="Arial" panose="020B0604020202020204" pitchFamily="34" charset="0"/>
              </a:rPr>
              <a:t>jij</a:t>
            </a:r>
            <a:r>
              <a:rPr lang="en-US" sz="1500" dirty="0">
                <a:latin typeface="Arial" panose="020B0604020202020204" pitchFamily="34" charset="0"/>
                <a:cs typeface="Arial" panose="020B0604020202020204" pitchFamily="34" charset="0"/>
              </a:rPr>
              <a:t> </a:t>
            </a:r>
            <a:r>
              <a:rPr lang="en-US" sz="1500" dirty="0" err="1">
                <a:latin typeface="Arial" panose="020B0604020202020204" pitchFamily="34" charset="0"/>
                <a:cs typeface="Arial" panose="020B0604020202020204" pitchFamily="34" charset="0"/>
              </a:rPr>
              <a:t>ook</a:t>
            </a:r>
            <a:r>
              <a:rPr lang="en-US" sz="1500" dirty="0">
                <a:latin typeface="Arial" panose="020B0604020202020204" pitchFamily="34" charset="0"/>
                <a:cs typeface="Arial" panose="020B0604020202020204" pitchFamily="34" charset="0"/>
              </a:rPr>
              <a:t> </a:t>
            </a:r>
            <a:r>
              <a:rPr lang="en-US" sz="1500" dirty="0" err="1">
                <a:latin typeface="Arial" panose="020B0604020202020204" pitchFamily="34" charset="0"/>
                <a:cs typeface="Arial" panose="020B0604020202020204" pitchFamily="34" charset="0"/>
              </a:rPr>
              <a:t>andere</a:t>
            </a:r>
            <a:r>
              <a:rPr lang="en-US" sz="1500" dirty="0">
                <a:latin typeface="Arial" panose="020B0604020202020204" pitchFamily="34" charset="0"/>
                <a:cs typeface="Arial" panose="020B0604020202020204" pitchFamily="34" charset="0"/>
              </a:rPr>
              <a:t> </a:t>
            </a:r>
            <a:r>
              <a:rPr lang="en-US" sz="1500" dirty="0" err="1">
                <a:latin typeface="Arial" panose="020B0604020202020204" pitchFamily="34" charset="0"/>
                <a:cs typeface="Arial" panose="020B0604020202020204" pitchFamily="34" charset="0"/>
              </a:rPr>
              <a:t>mogelijkheden</a:t>
            </a:r>
            <a:r>
              <a:rPr lang="en-US" sz="1500" dirty="0">
                <a:latin typeface="Arial" panose="020B0604020202020204" pitchFamily="34" charset="0"/>
                <a:cs typeface="Arial" panose="020B0604020202020204" pitchFamily="34" charset="0"/>
              </a:rPr>
              <a:t> om </a:t>
            </a:r>
            <a:r>
              <a:rPr lang="en-US" sz="1500" dirty="0" err="1">
                <a:latin typeface="Arial" panose="020B0604020202020204" pitchFamily="34" charset="0"/>
                <a:cs typeface="Arial" panose="020B0604020202020204" pitchFamily="34" charset="0"/>
              </a:rPr>
              <a:t>een</a:t>
            </a:r>
            <a:r>
              <a:rPr lang="en-US" sz="1500" dirty="0">
                <a:latin typeface="Arial" panose="020B0604020202020204" pitchFamily="34" charset="0"/>
                <a:cs typeface="Arial" panose="020B0604020202020204" pitchFamily="34" charset="0"/>
              </a:rPr>
              <a:t> </a:t>
            </a:r>
            <a:r>
              <a:rPr lang="en-US" sz="1500" dirty="0" err="1">
                <a:latin typeface="Arial" panose="020B0604020202020204" pitchFamily="34" charset="0"/>
                <a:cs typeface="Arial" panose="020B0604020202020204" pitchFamily="34" charset="0"/>
              </a:rPr>
              <a:t>overledene</a:t>
            </a:r>
            <a:r>
              <a:rPr lang="en-US" sz="1500" dirty="0">
                <a:latin typeface="Arial" panose="020B0604020202020204" pitchFamily="34" charset="0"/>
                <a:cs typeface="Arial" panose="020B0604020202020204" pitchFamily="34" charset="0"/>
              </a:rPr>
              <a:t> in </a:t>
            </a:r>
            <a:r>
              <a:rPr lang="en-US" sz="1500" dirty="0" err="1">
                <a:latin typeface="Arial" panose="020B0604020202020204" pitchFamily="34" charset="0"/>
                <a:cs typeface="Arial" panose="020B0604020202020204" pitchFamily="34" charset="0"/>
              </a:rPr>
              <a:t>te</a:t>
            </a:r>
            <a:r>
              <a:rPr lang="en-US" sz="1500" dirty="0">
                <a:latin typeface="Arial" panose="020B0604020202020204" pitchFamily="34" charset="0"/>
                <a:cs typeface="Arial" panose="020B0604020202020204" pitchFamily="34" charset="0"/>
              </a:rPr>
              <a:t> </a:t>
            </a:r>
            <a:r>
              <a:rPr lang="en-US" sz="1500" dirty="0" err="1">
                <a:latin typeface="Arial" panose="020B0604020202020204" pitchFamily="34" charset="0"/>
                <a:cs typeface="Arial" panose="020B0604020202020204" pitchFamily="34" charset="0"/>
              </a:rPr>
              <a:t>leggen</a:t>
            </a:r>
            <a:r>
              <a:rPr lang="en-US" sz="1500" dirty="0">
                <a:latin typeface="Arial" panose="020B0604020202020204" pitchFamily="34" charset="0"/>
                <a:cs typeface="Arial" panose="020B0604020202020204" pitchFamily="34" charset="0"/>
              </a:rPr>
              <a:t>?</a:t>
            </a:r>
            <a:endParaRPr lang="en-US" sz="1500" dirty="0">
              <a:effectLst/>
              <a:latin typeface="Arial" panose="020B0604020202020204" pitchFamily="34" charset="0"/>
              <a:cs typeface="Arial" panose="020B0604020202020204" pitchFamily="34" charset="0"/>
            </a:endParaRPr>
          </a:p>
          <a:p>
            <a:endParaRPr lang="en-US" sz="1500" dirty="0"/>
          </a:p>
        </p:txBody>
      </p:sp>
      <p:sp>
        <p:nvSpPr>
          <p:cNvPr id="4" name="Tijdelijke aanduiding voor voettekst 3">
            <a:extLst>
              <a:ext uri="{FF2B5EF4-FFF2-40B4-BE49-F238E27FC236}">
                <a16:creationId xmlns:a16="http://schemas.microsoft.com/office/drawing/2014/main" id="{BF63BDE1-7B5C-20FC-27FA-2AE358034309}"/>
              </a:ext>
            </a:extLst>
          </p:cNvPr>
          <p:cNvSpPr>
            <a:spLocks noGrp="1"/>
          </p:cNvSpPr>
          <p:nvPr>
            <p:ph type="ftr" sz="quarter" idx="11"/>
          </p:nvPr>
        </p:nvSpPr>
        <p:spPr>
          <a:xfrm>
            <a:off x="3213253" y="6356350"/>
            <a:ext cx="3012449" cy="365125"/>
          </a:xfrm>
        </p:spPr>
        <p:txBody>
          <a:bodyPr vert="horz" lIns="91440" tIns="45720" rIns="91440" bIns="45720" rtlCol="0" anchor="ctr">
            <a:normAutofit/>
          </a:bodyPr>
          <a:lstStyle/>
          <a:p>
            <a:pPr algn="r">
              <a:spcAft>
                <a:spcPts val="600"/>
              </a:spcAft>
              <a:defRPr/>
            </a:pPr>
            <a:r>
              <a:rPr lang="en-US" kern="1200" cap="none" spc="0" baseline="0">
                <a:solidFill>
                  <a:prstClr val="black">
                    <a:tint val="75000"/>
                  </a:prstClr>
                </a:solidFill>
                <a:latin typeface="Calibri" panose="020F0502020204030204"/>
                <a:ea typeface="+mn-ea"/>
                <a:cs typeface="+mn-cs"/>
              </a:rPr>
              <a:t>www.jongeneel-uitvaartdiensten.nl</a:t>
            </a:r>
          </a:p>
        </p:txBody>
      </p:sp>
      <p:pic>
        <p:nvPicPr>
          <p:cNvPr id="5122" name="Picture 2" descr="Afbeeldingsresultaten voor tekening uitvaartkist">
            <a:extLst>
              <a:ext uri="{FF2B5EF4-FFF2-40B4-BE49-F238E27FC236}">
                <a16:creationId xmlns:a16="http://schemas.microsoft.com/office/drawing/2014/main" id="{6D854580-5BC3-6F97-4BA1-88DBE3936956}"/>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8818" b="1"/>
          <a:stretch/>
        </p:blipFill>
        <p:spPr bwMode="auto">
          <a:xfrm>
            <a:off x="6621294" y="1295416"/>
            <a:ext cx="5570706" cy="5562584"/>
          </a:xfrm>
          <a:custGeom>
            <a:avLst/>
            <a:gdLst/>
            <a:ahLst/>
            <a:cxnLst/>
            <a:rect l="l" t="t" r="r" b="b"/>
            <a:pathLst>
              <a:path w="5570706" h="5562584">
                <a:moveTo>
                  <a:pt x="3374687" y="0"/>
                </a:moveTo>
                <a:cubicBezTo>
                  <a:pt x="4190094" y="0"/>
                  <a:pt x="4937956" y="289196"/>
                  <a:pt x="5521301" y="770615"/>
                </a:cubicBezTo>
                <a:lnTo>
                  <a:pt x="5570706" y="815517"/>
                </a:lnTo>
                <a:lnTo>
                  <a:pt x="5570706" y="5562584"/>
                </a:lnTo>
                <a:lnTo>
                  <a:pt x="808135" y="5562584"/>
                </a:lnTo>
                <a:lnTo>
                  <a:pt x="770615" y="5521302"/>
                </a:lnTo>
                <a:cubicBezTo>
                  <a:pt x="289196" y="4937957"/>
                  <a:pt x="0" y="4190095"/>
                  <a:pt x="0" y="3374687"/>
                </a:cubicBezTo>
                <a:cubicBezTo>
                  <a:pt x="0" y="1510899"/>
                  <a:pt x="1510899" y="0"/>
                  <a:pt x="3374687" y="0"/>
                </a:cubicBezTo>
                <a:close/>
              </a:path>
            </a:pathLst>
          </a:custGeom>
          <a:noFill/>
          <a:extLst>
            <a:ext uri="{909E8E84-426E-40DD-AFC4-6F175D3DCCD1}">
              <a14:hiddenFill xmlns:a14="http://schemas.microsoft.com/office/drawing/2010/main">
                <a:solidFill>
                  <a:srgbClr val="FFFFFF"/>
                </a:solidFill>
              </a14:hiddenFill>
            </a:ext>
          </a:extLst>
        </p:spPr>
      </p:pic>
      <p:sp>
        <p:nvSpPr>
          <p:cNvPr id="5152" name="!!Oval">
            <a:extLst>
              <a:ext uri="{FF2B5EF4-FFF2-40B4-BE49-F238E27FC236}">
                <a16:creationId xmlns:a16="http://schemas.microsoft.com/office/drawing/2014/main" id="{1D460C86-854F-4FB3-ABC2-E823D8FEB9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43451" y="1656147"/>
            <a:ext cx="546100" cy="5461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154" name="!!Arc">
            <a:extLst>
              <a:ext uri="{FF2B5EF4-FFF2-40B4-BE49-F238E27FC236}">
                <a16:creationId xmlns:a16="http://schemas.microsoft.com/office/drawing/2014/main" id="{BB48116A-278A-4CC5-89D3-9DE8E8FF12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34739" y="587516"/>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183133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44" name="Picture 4" descr="Gerelateerde afbeeldingsdetails bekijken">
            <a:extLst>
              <a:ext uri="{FF2B5EF4-FFF2-40B4-BE49-F238E27FC236}">
                <a16:creationId xmlns:a16="http://schemas.microsoft.com/office/drawing/2014/main" id="{FDB9D05F-CF66-FEBD-427E-48FD33AF5B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5" y="2426430"/>
            <a:ext cx="3064216" cy="3187303"/>
          </a:xfrm>
          <a:prstGeom prst="rect">
            <a:avLst/>
          </a:prstGeom>
          <a:noFill/>
          <a:extLst>
            <a:ext uri="{909E8E84-426E-40DD-AFC4-6F175D3DCCD1}">
              <a14:hiddenFill xmlns:a14="http://schemas.microsoft.com/office/drawing/2010/main">
                <a:solidFill>
                  <a:srgbClr val="FFFFFF"/>
                </a:solidFill>
              </a14:hiddenFill>
            </a:ext>
          </a:extLst>
        </p:spPr>
      </p:pic>
      <p:pic>
        <p:nvPicPr>
          <p:cNvPr id="10248" name="Picture 8" descr="Lijkwaden - Thana Lab">
            <a:extLst>
              <a:ext uri="{FF2B5EF4-FFF2-40B4-BE49-F238E27FC236}">
                <a16:creationId xmlns:a16="http://schemas.microsoft.com/office/drawing/2014/main" id="{502F8BFA-CDDF-7EF9-2815-D1205ED3BD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96586" y="602010"/>
            <a:ext cx="7966234" cy="5310823"/>
          </a:xfrm>
          <a:prstGeom prst="rect">
            <a:avLst/>
          </a:prstGeom>
          <a:noFill/>
          <a:extLst>
            <a:ext uri="{909E8E84-426E-40DD-AFC4-6F175D3DCCD1}">
              <a14:hiddenFill xmlns:a14="http://schemas.microsoft.com/office/drawing/2010/main">
                <a:solidFill>
                  <a:srgbClr val="FFFFFF"/>
                </a:solidFill>
              </a14:hiddenFill>
            </a:ext>
          </a:extLst>
        </p:spPr>
      </p:pic>
      <p:pic>
        <p:nvPicPr>
          <p:cNvPr id="9230" name="Picture 14" descr="Afbeeldingsresultaten voor Afbeelding Bed">
            <a:extLst>
              <a:ext uri="{FF2B5EF4-FFF2-40B4-BE49-F238E27FC236}">
                <a16:creationId xmlns:a16="http://schemas.microsoft.com/office/drawing/2014/main" id="{D1C229A8-F5DE-8FB3-7E73-2D77168C65E0}"/>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3320404" y="4265379"/>
            <a:ext cx="2639591" cy="1990611"/>
          </a:xfrm>
          <a:custGeom>
            <a:avLst/>
            <a:gdLst/>
            <a:ahLst/>
            <a:cxnLst/>
            <a:rect l="l" t="t" r="r" b="b"/>
            <a:pathLst>
              <a:path w="2028107" h="1916009">
                <a:moveTo>
                  <a:pt x="35370" y="0"/>
                </a:moveTo>
                <a:lnTo>
                  <a:pt x="1992737" y="0"/>
                </a:lnTo>
                <a:cubicBezTo>
                  <a:pt x="2012271" y="0"/>
                  <a:pt x="2028107" y="15836"/>
                  <a:pt x="2028107" y="35370"/>
                </a:cubicBezTo>
                <a:lnTo>
                  <a:pt x="2028107" y="1880639"/>
                </a:lnTo>
                <a:cubicBezTo>
                  <a:pt x="2028107" y="1900173"/>
                  <a:pt x="2012271" y="1916009"/>
                  <a:pt x="1992737" y="1916009"/>
                </a:cubicBezTo>
                <a:lnTo>
                  <a:pt x="35370" y="1916009"/>
                </a:lnTo>
                <a:cubicBezTo>
                  <a:pt x="15836" y="1916009"/>
                  <a:pt x="0" y="1900173"/>
                  <a:pt x="0" y="1880639"/>
                </a:cubicBezTo>
                <a:lnTo>
                  <a:pt x="0" y="35370"/>
                </a:lnTo>
                <a:cubicBezTo>
                  <a:pt x="0" y="15836"/>
                  <a:pt x="15836" y="0"/>
                  <a:pt x="35370" y="0"/>
                </a:cubicBezTo>
                <a:close/>
              </a:path>
            </a:pathLst>
          </a:custGeom>
          <a:noFill/>
          <a:extLst>
            <a:ext uri="{909E8E84-426E-40DD-AFC4-6F175D3DCCD1}">
              <a14:hiddenFill xmlns:a14="http://schemas.microsoft.com/office/drawing/2010/main">
                <a:solidFill>
                  <a:srgbClr val="FFFFFF"/>
                </a:solidFill>
              </a14:hiddenFill>
            </a:ext>
          </a:extLst>
        </p:spPr>
      </p:pic>
      <p:pic>
        <p:nvPicPr>
          <p:cNvPr id="9228" name="Picture 12" descr="Afbeeldingsresultaten voor uitvaartmand">
            <a:extLst>
              <a:ext uri="{FF2B5EF4-FFF2-40B4-BE49-F238E27FC236}">
                <a16:creationId xmlns:a16="http://schemas.microsoft.com/office/drawing/2014/main" id="{28C16690-8CC5-64C7-C592-892ADCFEFBB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0" y="945167"/>
            <a:ext cx="4522552" cy="2829617"/>
          </a:xfrm>
          <a:custGeom>
            <a:avLst/>
            <a:gdLst/>
            <a:ahLst/>
            <a:cxnLst/>
            <a:rect l="l" t="t" r="r" b="b"/>
            <a:pathLst>
              <a:path w="2487175" h="2487175">
                <a:moveTo>
                  <a:pt x="67328" y="0"/>
                </a:moveTo>
                <a:lnTo>
                  <a:pt x="2419847" y="0"/>
                </a:lnTo>
                <a:cubicBezTo>
                  <a:pt x="2457031" y="0"/>
                  <a:pt x="2487175" y="30144"/>
                  <a:pt x="2487175" y="67328"/>
                </a:cubicBezTo>
                <a:lnTo>
                  <a:pt x="2487175" y="2419847"/>
                </a:lnTo>
                <a:cubicBezTo>
                  <a:pt x="2487175" y="2457031"/>
                  <a:pt x="2457031" y="2487175"/>
                  <a:pt x="2419847" y="2487175"/>
                </a:cubicBezTo>
                <a:lnTo>
                  <a:pt x="67328" y="2487175"/>
                </a:lnTo>
                <a:cubicBezTo>
                  <a:pt x="30144" y="2487175"/>
                  <a:pt x="0" y="2457031"/>
                  <a:pt x="0" y="2419847"/>
                </a:cubicBezTo>
                <a:lnTo>
                  <a:pt x="0" y="67328"/>
                </a:lnTo>
                <a:cubicBezTo>
                  <a:pt x="0" y="30144"/>
                  <a:pt x="30144" y="0"/>
                  <a:pt x="67328" y="0"/>
                </a:cubicBezTo>
                <a:close/>
              </a:path>
            </a:pathLst>
          </a:custGeom>
          <a:noFill/>
          <a:extLst>
            <a:ext uri="{909E8E84-426E-40DD-AFC4-6F175D3DCCD1}">
              <a14:hiddenFill xmlns:a14="http://schemas.microsoft.com/office/drawing/2010/main">
                <a:solidFill>
                  <a:srgbClr val="FFFFFF"/>
                </a:solidFill>
              </a14:hiddenFill>
            </a:ext>
          </a:extLst>
        </p:spPr>
      </p:pic>
      <p:pic>
        <p:nvPicPr>
          <p:cNvPr id="9226" name="Picture 10" descr="Afbeeldingsresultaten voor tekening lijkwade">
            <a:extLst>
              <a:ext uri="{FF2B5EF4-FFF2-40B4-BE49-F238E27FC236}">
                <a16:creationId xmlns:a16="http://schemas.microsoft.com/office/drawing/2014/main" id="{3D6C7F3B-20FE-C6BD-51E1-EB8B9EDE62A6}"/>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6833607" y="4391059"/>
            <a:ext cx="4155601" cy="1932353"/>
          </a:xfrm>
          <a:custGeom>
            <a:avLst/>
            <a:gdLst/>
            <a:ahLst/>
            <a:cxnLst/>
            <a:rect l="l" t="t" r="r" b="b"/>
            <a:pathLst>
              <a:path w="2028107" h="1916009">
                <a:moveTo>
                  <a:pt x="35370" y="0"/>
                </a:moveTo>
                <a:lnTo>
                  <a:pt x="1992737" y="0"/>
                </a:lnTo>
                <a:cubicBezTo>
                  <a:pt x="2012271" y="0"/>
                  <a:pt x="2028107" y="15836"/>
                  <a:pt x="2028107" y="35370"/>
                </a:cubicBezTo>
                <a:lnTo>
                  <a:pt x="2028107" y="1880639"/>
                </a:lnTo>
                <a:cubicBezTo>
                  <a:pt x="2028107" y="1900173"/>
                  <a:pt x="2012271" y="1916009"/>
                  <a:pt x="1992737" y="1916009"/>
                </a:cubicBezTo>
                <a:lnTo>
                  <a:pt x="35370" y="1916009"/>
                </a:lnTo>
                <a:cubicBezTo>
                  <a:pt x="15836" y="1916009"/>
                  <a:pt x="0" y="1900173"/>
                  <a:pt x="0" y="1880639"/>
                </a:cubicBezTo>
                <a:lnTo>
                  <a:pt x="0" y="35370"/>
                </a:lnTo>
                <a:cubicBezTo>
                  <a:pt x="0" y="15836"/>
                  <a:pt x="15836" y="0"/>
                  <a:pt x="35370" y="0"/>
                </a:cubicBezTo>
                <a:close/>
              </a:path>
            </a:pathLst>
          </a:custGeom>
          <a:noFill/>
          <a:extLst>
            <a:ext uri="{909E8E84-426E-40DD-AFC4-6F175D3DCCD1}">
              <a14:hiddenFill xmlns:a14="http://schemas.microsoft.com/office/drawing/2010/main">
                <a:solidFill>
                  <a:srgbClr val="FFFFFF"/>
                </a:solidFill>
              </a14:hiddenFill>
            </a:ext>
          </a:extLst>
        </p:spPr>
      </p:pic>
      <p:sp>
        <p:nvSpPr>
          <p:cNvPr id="2" name="Tijdelijke aanduiding voor voettekst 1">
            <a:extLst>
              <a:ext uri="{FF2B5EF4-FFF2-40B4-BE49-F238E27FC236}">
                <a16:creationId xmlns:a16="http://schemas.microsoft.com/office/drawing/2014/main" id="{BCB9E025-F6AF-F88F-595D-898ACD8A8841}"/>
              </a:ext>
            </a:extLst>
          </p:cNvPr>
          <p:cNvSpPr>
            <a:spLocks noGrp="1"/>
          </p:cNvSpPr>
          <p:nvPr>
            <p:ph type="ftr" sz="quarter" idx="11"/>
          </p:nvPr>
        </p:nvSpPr>
        <p:spPr/>
        <p:txBody>
          <a:bodyPr/>
          <a:lstStyle/>
          <a:p>
            <a:r>
              <a:rPr lang="en-US">
                <a:solidFill>
                  <a:schemeClr val="tx1"/>
                </a:solidFill>
              </a:rPr>
              <a:t>www.jongeneel-uitvaartdiensten.</a:t>
            </a:r>
            <a:r>
              <a:rPr lang="en-US"/>
              <a:t>nl</a:t>
            </a:r>
          </a:p>
        </p:txBody>
      </p:sp>
      <p:pic>
        <p:nvPicPr>
          <p:cNvPr id="10242" name="Picture 2" descr="Afbeeldingsresultaten voor Beschilderde Uitvaartkist">
            <a:extLst>
              <a:ext uri="{FF2B5EF4-FFF2-40B4-BE49-F238E27FC236}">
                <a16:creationId xmlns:a16="http://schemas.microsoft.com/office/drawing/2014/main" id="{FE78CCBE-D1B6-A8A2-75C5-0FA726A0DBB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295415" y="0"/>
            <a:ext cx="3548236" cy="2554730"/>
          </a:xfrm>
          <a:prstGeom prst="rect">
            <a:avLst/>
          </a:prstGeom>
          <a:noFill/>
          <a:extLst>
            <a:ext uri="{909E8E84-426E-40DD-AFC4-6F175D3DCCD1}">
              <a14:hiddenFill xmlns:a14="http://schemas.microsoft.com/office/drawing/2010/main">
                <a:solidFill>
                  <a:srgbClr val="FFFFFF"/>
                </a:solidFill>
              </a14:hiddenFill>
            </a:ext>
          </a:extLst>
        </p:spPr>
      </p:pic>
      <p:sp>
        <p:nvSpPr>
          <p:cNvPr id="3" name="Tekstvak 2">
            <a:extLst>
              <a:ext uri="{FF2B5EF4-FFF2-40B4-BE49-F238E27FC236}">
                <a16:creationId xmlns:a16="http://schemas.microsoft.com/office/drawing/2014/main" id="{35FAC610-32CE-0BB8-EE7D-12B2704F460D}"/>
              </a:ext>
            </a:extLst>
          </p:cNvPr>
          <p:cNvSpPr txBox="1"/>
          <p:nvPr/>
        </p:nvSpPr>
        <p:spPr>
          <a:xfrm>
            <a:off x="235974" y="454572"/>
            <a:ext cx="3084430" cy="400110"/>
          </a:xfrm>
          <a:prstGeom prst="rect">
            <a:avLst/>
          </a:prstGeom>
          <a:noFill/>
        </p:spPr>
        <p:txBody>
          <a:bodyPr wrap="square" rtlCol="0">
            <a:spAutoFit/>
          </a:bodyPr>
          <a:lstStyle/>
          <a:p>
            <a:r>
              <a:rPr lang="nl-NL" sz="2000" dirty="0"/>
              <a:t>opbaarmogelijkheden</a:t>
            </a:r>
          </a:p>
        </p:txBody>
      </p:sp>
    </p:spTree>
    <p:extLst>
      <p:ext uri="{BB962C8B-B14F-4D97-AF65-F5344CB8AC3E}">
        <p14:creationId xmlns:p14="http://schemas.microsoft.com/office/powerpoint/2010/main" val="29613481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44922FC-6BD6-E195-4889-030D90625F10}"/>
              </a:ext>
            </a:extLst>
          </p:cNvPr>
          <p:cNvSpPr>
            <a:spLocks noGrp="1"/>
          </p:cNvSpPr>
          <p:nvPr>
            <p:ph type="title"/>
          </p:nvPr>
        </p:nvSpPr>
        <p:spPr>
          <a:xfrm>
            <a:off x="228600" y="247911"/>
            <a:ext cx="10515600" cy="1325563"/>
          </a:xfrm>
        </p:spPr>
        <p:txBody>
          <a:bodyPr/>
          <a:lstStyle/>
          <a:p>
            <a:r>
              <a:rPr lang="nl-NL" dirty="0">
                <a:latin typeface="Bradley Hand ITC" panose="03070402050302030203" pitchFamily="66" charset="0"/>
              </a:rPr>
              <a:t>  </a:t>
            </a:r>
            <a:r>
              <a:rPr lang="nl-NL" sz="3200" dirty="0">
                <a:latin typeface="Arial" panose="020B0604020202020204" pitchFamily="34" charset="0"/>
                <a:cs typeface="Arial" panose="020B0604020202020204" pitchFamily="34" charset="0"/>
              </a:rPr>
              <a:t>Wat nog meer?</a:t>
            </a:r>
          </a:p>
        </p:txBody>
      </p:sp>
      <p:sp>
        <p:nvSpPr>
          <p:cNvPr id="3" name="Tijdelijke aanduiding voor inhoud 2">
            <a:extLst>
              <a:ext uri="{FF2B5EF4-FFF2-40B4-BE49-F238E27FC236}">
                <a16:creationId xmlns:a16="http://schemas.microsoft.com/office/drawing/2014/main" id="{34C1D998-CBDF-1D22-235B-E6683BA29AD4}"/>
              </a:ext>
            </a:extLst>
          </p:cNvPr>
          <p:cNvSpPr>
            <a:spLocks noGrp="1"/>
          </p:cNvSpPr>
          <p:nvPr>
            <p:ph sz="half" idx="1"/>
          </p:nvPr>
        </p:nvSpPr>
        <p:spPr>
          <a:xfrm>
            <a:off x="550606" y="1288026"/>
            <a:ext cx="5278063" cy="3077565"/>
          </a:xfrm>
        </p:spPr>
        <p:txBody>
          <a:bodyPr>
            <a:normAutofit fontScale="47500" lnSpcReduction="20000"/>
          </a:bodyPr>
          <a:lstStyle/>
          <a:p>
            <a:pPr marL="0" indent="0">
              <a:lnSpc>
                <a:spcPct val="107000"/>
              </a:lnSpc>
              <a:spcAft>
                <a:spcPts val="800"/>
              </a:spcAft>
              <a:buNone/>
            </a:pPr>
            <a:r>
              <a:rPr lang="nl-NL" sz="2900" dirty="0">
                <a:effectLst/>
                <a:latin typeface="Arial" panose="020B0604020202020204" pitchFamily="34" charset="0"/>
                <a:ea typeface="Calibri" panose="020F0502020204030204" pitchFamily="34" charset="0"/>
                <a:cs typeface="Arial" panose="020B0604020202020204" pitchFamily="34" charset="0"/>
              </a:rPr>
              <a:t>Wat is een rouwkaart? </a:t>
            </a:r>
          </a:p>
          <a:p>
            <a:pPr marL="0" indent="0">
              <a:lnSpc>
                <a:spcPct val="107000"/>
              </a:lnSpc>
              <a:spcAft>
                <a:spcPts val="800"/>
              </a:spcAft>
              <a:buNone/>
            </a:pPr>
            <a:r>
              <a:rPr lang="nl-NL" sz="2900" dirty="0">
                <a:effectLst/>
                <a:latin typeface="Arial" panose="020B0604020202020204" pitchFamily="34" charset="0"/>
                <a:ea typeface="Calibri" panose="020F0502020204030204" pitchFamily="34" charset="0"/>
                <a:cs typeface="Arial" panose="020B0604020202020204" pitchFamily="34" charset="0"/>
              </a:rPr>
              <a:t>Een rouwkaart is een kaart waarop staat wie er overleden is en wanneer. Op een rouwkaart staan ook de namen van de familie. Deze familieleden noem je dan nabestaanden. Het is ook vaak een uitnodiging om naar de uitvaart te komen. Onderaan de kaart staat dan wanneer, hoe laat en waar de uitvaart begint.</a:t>
            </a:r>
          </a:p>
          <a:p>
            <a:pPr marL="0" indent="0">
              <a:lnSpc>
                <a:spcPct val="107000"/>
              </a:lnSpc>
              <a:spcAft>
                <a:spcPts val="800"/>
              </a:spcAft>
              <a:buNone/>
            </a:pPr>
            <a:r>
              <a:rPr lang="nl-NL" sz="1800" dirty="0">
                <a:effectLst/>
                <a:latin typeface="Calibri" panose="020F0502020204030204" pitchFamily="34" charset="0"/>
                <a:ea typeface="Calibri" panose="020F0502020204030204" pitchFamily="34" charset="0"/>
                <a:cs typeface="Times New Roman" panose="02020603050405020304" pitchFamily="18" charset="0"/>
              </a:rPr>
              <a:t> </a:t>
            </a:r>
          </a:p>
          <a:p>
            <a:endParaRPr lang="nl-NL" dirty="0"/>
          </a:p>
        </p:txBody>
      </p:sp>
      <p:sp>
        <p:nvSpPr>
          <p:cNvPr id="4" name="Tijdelijke aanduiding voor inhoud 3">
            <a:extLst>
              <a:ext uri="{FF2B5EF4-FFF2-40B4-BE49-F238E27FC236}">
                <a16:creationId xmlns:a16="http://schemas.microsoft.com/office/drawing/2014/main" id="{81DF8EE1-B6EF-E0DB-C2D7-1257CEE8DA71}"/>
              </a:ext>
            </a:extLst>
          </p:cNvPr>
          <p:cNvSpPr>
            <a:spLocks noGrp="1"/>
          </p:cNvSpPr>
          <p:nvPr>
            <p:ph sz="half" idx="2"/>
          </p:nvPr>
        </p:nvSpPr>
        <p:spPr>
          <a:xfrm>
            <a:off x="6363333" y="3715096"/>
            <a:ext cx="5181600" cy="1975187"/>
          </a:xfrm>
        </p:spPr>
        <p:txBody>
          <a:bodyPr>
            <a:normAutofit fontScale="47500" lnSpcReduction="20000"/>
          </a:bodyPr>
          <a:lstStyle/>
          <a:p>
            <a:pPr marL="0" indent="0">
              <a:lnSpc>
                <a:spcPct val="107000"/>
              </a:lnSpc>
              <a:spcAft>
                <a:spcPts val="800"/>
              </a:spcAft>
              <a:buNone/>
            </a:pPr>
            <a:endParaRPr lang="nl-NL" sz="1800" dirty="0">
              <a:effectLst/>
              <a:latin typeface="Bradley Hand ITC" panose="03070402050302030203" pitchFamily="66"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nl-NL" sz="2900" dirty="0">
                <a:effectLst/>
                <a:latin typeface="Arial" panose="020B0604020202020204" pitchFamily="34" charset="0"/>
                <a:ea typeface="Calibri" panose="020F0502020204030204" pitchFamily="34" charset="0"/>
                <a:cs typeface="Arial" panose="020B0604020202020204" pitchFamily="34" charset="0"/>
              </a:rPr>
              <a:t>Muziek</a:t>
            </a:r>
          </a:p>
          <a:p>
            <a:pPr marL="0" indent="0">
              <a:lnSpc>
                <a:spcPct val="107000"/>
              </a:lnSpc>
              <a:spcAft>
                <a:spcPts val="800"/>
              </a:spcAft>
              <a:buNone/>
            </a:pPr>
            <a:r>
              <a:rPr lang="nl-NL" sz="2900" dirty="0">
                <a:effectLst/>
                <a:latin typeface="Arial" panose="020B0604020202020204" pitchFamily="34" charset="0"/>
                <a:ea typeface="Calibri" panose="020F0502020204030204" pitchFamily="34" charset="0"/>
                <a:cs typeface="Arial" panose="020B0604020202020204" pitchFamily="34" charset="0"/>
              </a:rPr>
              <a:t>Er wordt eigenlijk altijd muziek gedraaid tijdens een uitvaart. De familie weet vaak wel wat voor muziek iemand mooi vond. Alles mag, van hardrock tot hip-hop, klassieke muziek of popmuziek. Soms zijn er ook mensen die zelf zingen of een instrument bespelen. </a:t>
            </a:r>
          </a:p>
          <a:p>
            <a:endParaRPr lang="nl-NL" dirty="0"/>
          </a:p>
        </p:txBody>
      </p:sp>
      <p:pic>
        <p:nvPicPr>
          <p:cNvPr id="8" name="Afbeelding 7" descr="Afbeelding met diagram&#10;&#10;Automatisch gegenereerde beschrijving">
            <a:extLst>
              <a:ext uri="{FF2B5EF4-FFF2-40B4-BE49-F238E27FC236}">
                <a16:creationId xmlns:a16="http://schemas.microsoft.com/office/drawing/2014/main" id="{8425D7FB-73F6-8D25-5DC4-BF12128307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40022" y="1133475"/>
            <a:ext cx="4143375" cy="2295525"/>
          </a:xfrm>
          <a:prstGeom prst="rect">
            <a:avLst/>
          </a:prstGeom>
        </p:spPr>
      </p:pic>
      <p:pic>
        <p:nvPicPr>
          <p:cNvPr id="10" name="Afbeelding 9" descr="Afbeelding met diagram&#10;&#10;Automatisch gegenereerde beschrijving">
            <a:extLst>
              <a:ext uri="{FF2B5EF4-FFF2-40B4-BE49-F238E27FC236}">
                <a16:creationId xmlns:a16="http://schemas.microsoft.com/office/drawing/2014/main" id="{9ADFB97C-FE90-47B6-260F-AC1C4CE8A1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18435" y="3871008"/>
            <a:ext cx="3305175" cy="1819275"/>
          </a:xfrm>
          <a:prstGeom prst="rect">
            <a:avLst/>
          </a:prstGeom>
        </p:spPr>
      </p:pic>
      <p:sp>
        <p:nvSpPr>
          <p:cNvPr id="5" name="Tijdelijke aanduiding voor voettekst 4">
            <a:extLst>
              <a:ext uri="{FF2B5EF4-FFF2-40B4-BE49-F238E27FC236}">
                <a16:creationId xmlns:a16="http://schemas.microsoft.com/office/drawing/2014/main" id="{AA5BC870-672E-62B7-6B3F-B62EED97821C}"/>
              </a:ext>
            </a:extLst>
          </p:cNvPr>
          <p:cNvSpPr>
            <a:spLocks noGrp="1"/>
          </p:cNvSpPr>
          <p:nvPr>
            <p:ph type="ftr" sz="quarter" idx="11"/>
          </p:nvPr>
        </p:nvSpPr>
        <p:spPr/>
        <p:txBody>
          <a:bodyPr/>
          <a:lstStyle/>
          <a:p>
            <a:r>
              <a:rPr lang="en-US" sz="1000"/>
              <a:t>www.jongeneel-uitvaartdiensten.nl</a:t>
            </a:r>
          </a:p>
        </p:txBody>
      </p:sp>
    </p:spTree>
    <p:extLst>
      <p:ext uri="{BB962C8B-B14F-4D97-AF65-F5344CB8AC3E}">
        <p14:creationId xmlns:p14="http://schemas.microsoft.com/office/powerpoint/2010/main" val="13703891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86" name="Freeform: Shape 7185">
            <a:extLst>
              <a:ext uri="{FF2B5EF4-FFF2-40B4-BE49-F238E27FC236}">
                <a16:creationId xmlns:a16="http://schemas.microsoft.com/office/drawing/2014/main" id="{23DA7759-3209-4FE2-96D1-4EEDD81E9E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94433" y="2"/>
            <a:ext cx="849328" cy="357668"/>
          </a:xfrm>
          <a:custGeom>
            <a:avLst/>
            <a:gdLst/>
            <a:ahLst/>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188" name="Freeform: Shape 7187">
            <a:extLst>
              <a:ext uri="{FF2B5EF4-FFF2-40B4-BE49-F238E27FC236}">
                <a16:creationId xmlns:a16="http://schemas.microsoft.com/office/drawing/2014/main" id="{41460DAD-8769-4C9F-9C8C-BB0443909D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23536" y="5717905"/>
            <a:ext cx="1771609" cy="1140095"/>
          </a:xfrm>
          <a:custGeom>
            <a:avLst/>
            <a:gdLst/>
            <a:ahLst/>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useBgFill="1">
        <p:nvSpPr>
          <p:cNvPr id="7190" name="Rectangle 7189">
            <a:extLst>
              <a:ext uri="{FF2B5EF4-FFF2-40B4-BE49-F238E27FC236}">
                <a16:creationId xmlns:a16="http://schemas.microsoft.com/office/drawing/2014/main" id="{D2B783EE-0239-4717-BBEA-8C9EAC61C8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454A778C-D56D-58D0-280D-50B00A88D0DB}"/>
              </a:ext>
            </a:extLst>
          </p:cNvPr>
          <p:cNvSpPr>
            <a:spLocks noGrp="1"/>
          </p:cNvSpPr>
          <p:nvPr>
            <p:ph type="title"/>
          </p:nvPr>
        </p:nvSpPr>
        <p:spPr>
          <a:xfrm>
            <a:off x="838201" y="367075"/>
            <a:ext cx="5120561" cy="997657"/>
          </a:xfrm>
        </p:spPr>
        <p:txBody>
          <a:bodyPr vert="horz" lIns="91440" tIns="45720" rIns="91440" bIns="45720" rtlCol="0" anchor="ctr">
            <a:normAutofit/>
          </a:bodyPr>
          <a:lstStyle/>
          <a:p>
            <a:r>
              <a:rPr lang="en-US" kern="1200" dirty="0">
                <a:solidFill>
                  <a:schemeClr val="tx1"/>
                </a:solidFill>
                <a:latin typeface="Arial" panose="020B0604020202020204" pitchFamily="34" charset="0"/>
                <a:cs typeface="Arial" panose="020B0604020202020204" pitchFamily="34" charset="0"/>
              </a:rPr>
              <a:t>Vervoer</a:t>
            </a:r>
          </a:p>
        </p:txBody>
      </p:sp>
      <p:sp>
        <p:nvSpPr>
          <p:cNvPr id="4" name="Tijdelijke aanduiding voor tekst 3">
            <a:extLst>
              <a:ext uri="{FF2B5EF4-FFF2-40B4-BE49-F238E27FC236}">
                <a16:creationId xmlns:a16="http://schemas.microsoft.com/office/drawing/2014/main" id="{576EB83B-1668-74C5-8679-98FC5FC409B7}"/>
              </a:ext>
            </a:extLst>
          </p:cNvPr>
          <p:cNvSpPr>
            <a:spLocks noGrp="1"/>
          </p:cNvSpPr>
          <p:nvPr>
            <p:ph type="body" sz="half" idx="2"/>
          </p:nvPr>
        </p:nvSpPr>
        <p:spPr>
          <a:xfrm>
            <a:off x="838201" y="1825625"/>
            <a:ext cx="5092194" cy="4351338"/>
          </a:xfrm>
        </p:spPr>
        <p:txBody>
          <a:bodyPr vert="horz" lIns="91440" tIns="45720" rIns="91440" bIns="45720" rtlCol="0">
            <a:normAutofit/>
          </a:bodyPr>
          <a:lstStyle/>
          <a:p>
            <a:pPr>
              <a:spcAft>
                <a:spcPts val="800"/>
              </a:spcAft>
            </a:pPr>
            <a:r>
              <a:rPr lang="en-US" sz="1400" dirty="0">
                <a:effectLst/>
                <a:latin typeface="Arial" panose="020B0604020202020204" pitchFamily="34" charset="0"/>
                <a:cs typeface="Arial" panose="020B0604020202020204" pitchFamily="34" charset="0"/>
              </a:rPr>
              <a:t>Wat is </a:t>
            </a:r>
            <a:r>
              <a:rPr lang="en-US" sz="1400" dirty="0" err="1">
                <a:effectLst/>
                <a:latin typeface="Arial" panose="020B0604020202020204" pitchFamily="34" charset="0"/>
                <a:cs typeface="Arial" panose="020B0604020202020204" pitchFamily="34" charset="0"/>
              </a:rPr>
              <a:t>een</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rouwauto</a:t>
            </a:r>
            <a:r>
              <a:rPr lang="en-US" sz="1400" dirty="0">
                <a:effectLst/>
                <a:latin typeface="Arial" panose="020B0604020202020204" pitchFamily="34" charset="0"/>
                <a:cs typeface="Arial" panose="020B0604020202020204" pitchFamily="34" charset="0"/>
              </a:rPr>
              <a:t>? </a:t>
            </a:r>
          </a:p>
          <a:p>
            <a:pPr>
              <a:spcAft>
                <a:spcPts val="800"/>
              </a:spcAft>
            </a:pPr>
            <a:r>
              <a:rPr lang="en-US" sz="1400" dirty="0" err="1">
                <a:effectLst/>
                <a:latin typeface="Arial" panose="020B0604020202020204" pitchFamily="34" charset="0"/>
                <a:cs typeface="Arial" panose="020B0604020202020204" pitchFamily="34" charset="0"/>
              </a:rPr>
              <a:t>Een</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rouwauto</a:t>
            </a:r>
            <a:r>
              <a:rPr lang="en-US" sz="1400" dirty="0">
                <a:effectLst/>
                <a:latin typeface="Arial" panose="020B0604020202020204" pitchFamily="34" charset="0"/>
                <a:cs typeface="Arial" panose="020B0604020202020204" pitchFamily="34" charset="0"/>
              </a:rPr>
              <a:t> is </a:t>
            </a:r>
            <a:r>
              <a:rPr lang="en-US" sz="1400" dirty="0" err="1">
                <a:effectLst/>
                <a:latin typeface="Arial" panose="020B0604020202020204" pitchFamily="34" charset="0"/>
                <a:cs typeface="Arial" panose="020B0604020202020204" pitchFamily="34" charset="0"/>
              </a:rPr>
              <a:t>een</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speciale</a:t>
            </a:r>
            <a:r>
              <a:rPr lang="en-US" sz="1400" dirty="0">
                <a:effectLst/>
                <a:latin typeface="Arial" panose="020B0604020202020204" pitchFamily="34" charset="0"/>
                <a:cs typeface="Arial" panose="020B0604020202020204" pitchFamily="34" charset="0"/>
              </a:rPr>
              <a:t> auto </a:t>
            </a:r>
            <a:r>
              <a:rPr lang="en-US" sz="1400" dirty="0" err="1">
                <a:effectLst/>
                <a:latin typeface="Arial" panose="020B0604020202020204" pitchFamily="34" charset="0"/>
                <a:cs typeface="Arial" panose="020B0604020202020204" pitchFamily="34" charset="0"/>
              </a:rPr>
              <a:t>waarin</a:t>
            </a:r>
            <a:r>
              <a:rPr lang="en-US" sz="1400" dirty="0">
                <a:effectLst/>
                <a:latin typeface="Arial" panose="020B0604020202020204" pitchFamily="34" charset="0"/>
                <a:cs typeface="Arial" panose="020B0604020202020204" pitchFamily="34" charset="0"/>
              </a:rPr>
              <a:t> de </a:t>
            </a:r>
            <a:r>
              <a:rPr lang="en-US" sz="1400" dirty="0" err="1">
                <a:effectLst/>
                <a:latin typeface="Arial" panose="020B0604020202020204" pitchFamily="34" charset="0"/>
                <a:cs typeface="Arial" panose="020B0604020202020204" pitchFamily="34" charset="0"/>
              </a:rPr>
              <a:t>kist</a:t>
            </a:r>
            <a:r>
              <a:rPr lang="en-US" sz="1400" dirty="0">
                <a:effectLst/>
                <a:latin typeface="Arial" panose="020B0604020202020204" pitchFamily="34" charset="0"/>
                <a:cs typeface="Arial" panose="020B0604020202020204" pitchFamily="34" charset="0"/>
              </a:rPr>
              <a:t> met de </a:t>
            </a:r>
            <a:r>
              <a:rPr lang="en-US" sz="1400" dirty="0" err="1">
                <a:effectLst/>
                <a:latin typeface="Arial" panose="020B0604020202020204" pitchFamily="34" charset="0"/>
                <a:cs typeface="Arial" panose="020B0604020202020204" pitchFamily="34" charset="0"/>
              </a:rPr>
              <a:t>overledene</a:t>
            </a:r>
            <a:r>
              <a:rPr lang="en-US" sz="1400" dirty="0">
                <a:effectLst/>
                <a:latin typeface="Arial" panose="020B0604020202020204" pitchFamily="34" charset="0"/>
                <a:cs typeface="Arial" panose="020B0604020202020204" pitchFamily="34" charset="0"/>
              </a:rPr>
              <a:t> past. </a:t>
            </a:r>
            <a:r>
              <a:rPr lang="en-US" sz="1400" dirty="0" err="1">
                <a:effectLst/>
                <a:latin typeface="Arial" panose="020B0604020202020204" pitchFamily="34" charset="0"/>
                <a:cs typeface="Arial" panose="020B0604020202020204" pitchFamily="34" charset="0"/>
              </a:rPr>
              <a:t>Hierin</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wordt</a:t>
            </a:r>
            <a:r>
              <a:rPr lang="en-US" sz="1400" dirty="0">
                <a:effectLst/>
                <a:latin typeface="Arial" panose="020B0604020202020204" pitchFamily="34" charset="0"/>
                <a:cs typeface="Arial" panose="020B0604020202020204" pitchFamily="34" charset="0"/>
              </a:rPr>
              <a:t> de </a:t>
            </a:r>
            <a:r>
              <a:rPr lang="en-US" sz="1400" dirty="0" err="1">
                <a:effectLst/>
                <a:latin typeface="Arial" panose="020B0604020202020204" pitchFamily="34" charset="0"/>
                <a:cs typeface="Arial" panose="020B0604020202020204" pitchFamily="34" charset="0"/>
              </a:rPr>
              <a:t>kist</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vervoerd</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naar</a:t>
            </a:r>
            <a:r>
              <a:rPr lang="en-US" sz="1400" dirty="0">
                <a:effectLst/>
                <a:latin typeface="Arial" panose="020B0604020202020204" pitchFamily="34" charset="0"/>
                <a:cs typeface="Arial" panose="020B0604020202020204" pitchFamily="34" charset="0"/>
              </a:rPr>
              <a:t> de </a:t>
            </a:r>
            <a:r>
              <a:rPr lang="en-US" sz="1400" dirty="0" err="1">
                <a:effectLst/>
                <a:latin typeface="Arial" panose="020B0604020202020204" pitchFamily="34" charset="0"/>
                <a:cs typeface="Arial" panose="020B0604020202020204" pitchFamily="34" charset="0"/>
              </a:rPr>
              <a:t>plaats</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waar</a:t>
            </a:r>
            <a:r>
              <a:rPr lang="en-US" sz="1400" dirty="0">
                <a:effectLst/>
                <a:latin typeface="Arial" panose="020B0604020202020204" pitchFamily="34" charset="0"/>
                <a:cs typeface="Arial" panose="020B0604020202020204" pitchFamily="34" charset="0"/>
              </a:rPr>
              <a:t> de </a:t>
            </a:r>
            <a:r>
              <a:rPr lang="en-US" sz="1400" dirty="0" err="1">
                <a:effectLst/>
                <a:latin typeface="Arial" panose="020B0604020202020204" pitchFamily="34" charset="0"/>
                <a:cs typeface="Arial" panose="020B0604020202020204" pitchFamily="34" charset="0"/>
              </a:rPr>
              <a:t>uitvaart</a:t>
            </a:r>
            <a:r>
              <a:rPr lang="en-US" sz="1400" dirty="0">
                <a:effectLst/>
                <a:latin typeface="Arial" panose="020B0604020202020204" pitchFamily="34" charset="0"/>
                <a:cs typeface="Arial" panose="020B0604020202020204" pitchFamily="34" charset="0"/>
              </a:rPr>
              <a:t> is, de </a:t>
            </a:r>
            <a:r>
              <a:rPr lang="en-US" sz="1400" dirty="0" err="1">
                <a:effectLst/>
                <a:latin typeface="Arial" panose="020B0604020202020204" pitchFamily="34" charset="0"/>
                <a:cs typeface="Arial" panose="020B0604020202020204" pitchFamily="34" charset="0"/>
              </a:rPr>
              <a:t>begraafplaats</a:t>
            </a:r>
            <a:r>
              <a:rPr lang="en-US" sz="1400" dirty="0">
                <a:effectLst/>
                <a:latin typeface="Arial" panose="020B0604020202020204" pitchFamily="34" charset="0"/>
                <a:cs typeface="Arial" panose="020B0604020202020204" pitchFamily="34" charset="0"/>
              </a:rPr>
              <a:t> of het crematorium. </a:t>
            </a:r>
            <a:r>
              <a:rPr lang="en-US" sz="1400" dirty="0" err="1">
                <a:effectLst/>
                <a:latin typeface="Arial" panose="020B0604020202020204" pitchFamily="34" charset="0"/>
                <a:cs typeface="Arial" panose="020B0604020202020204" pitchFamily="34" charset="0"/>
              </a:rPr>
              <a:t>Zo’n</a:t>
            </a:r>
            <a:r>
              <a:rPr lang="en-US" sz="1400" dirty="0">
                <a:effectLst/>
                <a:latin typeface="Arial" panose="020B0604020202020204" pitchFamily="34" charset="0"/>
                <a:cs typeface="Arial" panose="020B0604020202020204" pitchFamily="34" charset="0"/>
              </a:rPr>
              <a:t> auto is extra lang </a:t>
            </a:r>
            <a:r>
              <a:rPr lang="en-US" sz="1400" dirty="0" err="1">
                <a:effectLst/>
                <a:latin typeface="Arial" panose="020B0604020202020204" pitchFamily="34" charset="0"/>
                <a:cs typeface="Arial" panose="020B0604020202020204" pitchFamily="34" charset="0"/>
              </a:rPr>
              <a:t>en</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heeft</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vlaggetjes</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aan</a:t>
            </a:r>
            <a:r>
              <a:rPr lang="en-US" sz="1400" dirty="0">
                <a:effectLst/>
                <a:latin typeface="Arial" panose="020B0604020202020204" pitchFamily="34" charset="0"/>
                <a:cs typeface="Arial" panose="020B0604020202020204" pitchFamily="34" charset="0"/>
              </a:rPr>
              <a:t> de </a:t>
            </a:r>
            <a:r>
              <a:rPr lang="en-US" sz="1400" dirty="0" err="1">
                <a:effectLst/>
                <a:latin typeface="Arial" panose="020B0604020202020204" pitchFamily="34" charset="0"/>
                <a:cs typeface="Arial" panose="020B0604020202020204" pitchFamily="34" charset="0"/>
              </a:rPr>
              <a:t>zijkant</a:t>
            </a:r>
            <a:r>
              <a:rPr lang="en-US" sz="1400" dirty="0">
                <a:effectLst/>
                <a:latin typeface="Arial" panose="020B0604020202020204" pitchFamily="34" charset="0"/>
                <a:cs typeface="Arial" panose="020B0604020202020204" pitchFamily="34" charset="0"/>
              </a:rPr>
              <a:t>. Zo </a:t>
            </a:r>
            <a:r>
              <a:rPr lang="en-US" sz="1400" dirty="0" err="1">
                <a:effectLst/>
                <a:latin typeface="Arial" panose="020B0604020202020204" pitchFamily="34" charset="0"/>
                <a:cs typeface="Arial" panose="020B0604020202020204" pitchFamily="34" charset="0"/>
              </a:rPr>
              <a:t>kan</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iedereen</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zien</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dat</a:t>
            </a:r>
            <a:r>
              <a:rPr lang="en-US" sz="1400" dirty="0">
                <a:effectLst/>
                <a:latin typeface="Arial" panose="020B0604020202020204" pitchFamily="34" charset="0"/>
                <a:cs typeface="Arial" panose="020B0604020202020204" pitchFamily="34" charset="0"/>
              </a:rPr>
              <a:t> het </a:t>
            </a:r>
            <a:r>
              <a:rPr lang="en-US" sz="1400" dirty="0" err="1">
                <a:effectLst/>
                <a:latin typeface="Arial" panose="020B0604020202020204" pitchFamily="34" charset="0"/>
                <a:cs typeface="Arial" panose="020B0604020202020204" pitchFamily="34" charset="0"/>
              </a:rPr>
              <a:t>een</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rouwauto</a:t>
            </a:r>
            <a:r>
              <a:rPr lang="en-US" sz="1400" dirty="0">
                <a:effectLst/>
                <a:latin typeface="Arial" panose="020B0604020202020204" pitchFamily="34" charset="0"/>
                <a:cs typeface="Arial" panose="020B0604020202020204" pitchFamily="34" charset="0"/>
              </a:rPr>
              <a:t> is. Vaak laten </a:t>
            </a:r>
            <a:r>
              <a:rPr lang="en-US" sz="1400" dirty="0" err="1">
                <a:effectLst/>
                <a:latin typeface="Arial" panose="020B0604020202020204" pitchFamily="34" charset="0"/>
                <a:cs typeface="Arial" panose="020B0604020202020204" pitchFamily="34" charset="0"/>
              </a:rPr>
              <a:t>mensen</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deze</a:t>
            </a:r>
            <a:r>
              <a:rPr lang="en-US" sz="1400" dirty="0">
                <a:effectLst/>
                <a:latin typeface="Arial" panose="020B0604020202020204" pitchFamily="34" charset="0"/>
                <a:cs typeface="Arial" panose="020B0604020202020204" pitchFamily="34" charset="0"/>
              </a:rPr>
              <a:t> auto’s </a:t>
            </a:r>
            <a:r>
              <a:rPr lang="en-US" sz="1400" dirty="0" err="1">
                <a:effectLst/>
                <a:latin typeface="Arial" panose="020B0604020202020204" pitchFamily="34" charset="0"/>
                <a:cs typeface="Arial" panose="020B0604020202020204" pitchFamily="34" charset="0"/>
              </a:rPr>
              <a:t>ook</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voor</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gaan</a:t>
            </a:r>
            <a:r>
              <a:rPr lang="en-US" sz="1400" dirty="0">
                <a:effectLst/>
                <a:latin typeface="Arial" panose="020B0604020202020204" pitchFamily="34" charset="0"/>
                <a:cs typeface="Arial" panose="020B0604020202020204" pitchFamily="34" charset="0"/>
              </a:rPr>
              <a:t> in het </a:t>
            </a:r>
            <a:r>
              <a:rPr lang="en-US" sz="1400" dirty="0" err="1">
                <a:effectLst/>
                <a:latin typeface="Arial" panose="020B0604020202020204" pitchFamily="34" charset="0"/>
                <a:cs typeface="Arial" panose="020B0604020202020204" pitchFamily="34" charset="0"/>
              </a:rPr>
              <a:t>verkeer</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uit</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beleefdheid</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Nabestaanden</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kunnen</a:t>
            </a:r>
            <a:r>
              <a:rPr lang="en-US" sz="1400" dirty="0">
                <a:effectLst/>
                <a:latin typeface="Arial" panose="020B0604020202020204" pitchFamily="34" charset="0"/>
                <a:cs typeface="Arial" panose="020B0604020202020204" pitchFamily="34" charset="0"/>
              </a:rPr>
              <a:t> met </a:t>
            </a:r>
            <a:r>
              <a:rPr lang="en-US" sz="1400" dirty="0" err="1">
                <a:effectLst/>
                <a:latin typeface="Arial" panose="020B0604020202020204" pitchFamily="34" charset="0"/>
                <a:cs typeface="Arial" panose="020B0604020202020204" pitchFamily="34" charset="0"/>
              </a:rPr>
              <a:t>hun</a:t>
            </a:r>
            <a:r>
              <a:rPr lang="en-US" sz="1400" dirty="0">
                <a:effectLst/>
                <a:latin typeface="Arial" panose="020B0604020202020204" pitchFamily="34" charset="0"/>
                <a:cs typeface="Arial" panose="020B0604020202020204" pitchFamily="34" charset="0"/>
              </a:rPr>
              <a:t> eigen auto achter de </a:t>
            </a:r>
            <a:r>
              <a:rPr lang="en-US" sz="1400" dirty="0" err="1">
                <a:effectLst/>
                <a:latin typeface="Arial" panose="020B0604020202020204" pitchFamily="34" charset="0"/>
                <a:cs typeface="Arial" panose="020B0604020202020204" pitchFamily="34" charset="0"/>
              </a:rPr>
              <a:t>rouwauto</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aanrijden</a:t>
            </a:r>
            <a:r>
              <a:rPr lang="en-US" sz="1400" dirty="0">
                <a:effectLst/>
                <a:latin typeface="Arial" panose="020B0604020202020204" pitchFamily="34" charset="0"/>
                <a:cs typeface="Arial" panose="020B0604020202020204" pitchFamily="34" charset="0"/>
              </a:rPr>
              <a:t>, maar er </a:t>
            </a:r>
            <a:r>
              <a:rPr lang="en-US" sz="1400" dirty="0" err="1">
                <a:effectLst/>
                <a:latin typeface="Arial" panose="020B0604020202020204" pitchFamily="34" charset="0"/>
                <a:cs typeface="Arial" panose="020B0604020202020204" pitchFamily="34" charset="0"/>
              </a:rPr>
              <a:t>zijn</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ook</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speciale</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volgauto’s</a:t>
            </a:r>
            <a:r>
              <a:rPr lang="en-US" sz="1400" dirty="0">
                <a:effectLst/>
                <a:latin typeface="Arial" panose="020B0604020202020204" pitchFamily="34" charset="0"/>
                <a:cs typeface="Arial" panose="020B0604020202020204" pitchFamily="34" charset="0"/>
              </a:rPr>
              <a:t>. </a:t>
            </a:r>
          </a:p>
          <a:p>
            <a:r>
              <a:rPr lang="en-US" sz="1400" dirty="0" err="1">
                <a:latin typeface="Arial" panose="020B0604020202020204" pitchFamily="34" charset="0"/>
                <a:cs typeface="Arial" panose="020B0604020202020204" pitchFamily="34" charset="0"/>
              </a:rPr>
              <a:t>Vraag</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weet</a:t>
            </a:r>
            <a:r>
              <a:rPr lang="en-US" sz="1400" dirty="0">
                <a:latin typeface="Arial" panose="020B0604020202020204" pitchFamily="34" charset="0"/>
                <a:cs typeface="Arial" panose="020B0604020202020204" pitchFamily="34" charset="0"/>
              </a:rPr>
              <a:t> je </a:t>
            </a:r>
            <a:r>
              <a:rPr lang="en-US" sz="1400" dirty="0" err="1">
                <a:latin typeface="Arial" panose="020B0604020202020204" pitchFamily="34" charset="0"/>
                <a:cs typeface="Arial" panose="020B0604020202020204" pitchFamily="34" charset="0"/>
              </a:rPr>
              <a:t>voorbeelden</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voor</a:t>
            </a:r>
            <a:r>
              <a:rPr lang="en-US" sz="1400" dirty="0">
                <a:latin typeface="Arial" panose="020B0604020202020204" pitchFamily="34" charset="0"/>
                <a:cs typeface="Arial" panose="020B0604020202020204" pitchFamily="34" charset="0"/>
              </a:rPr>
              <a:t> het </a:t>
            </a:r>
            <a:r>
              <a:rPr lang="en-US" sz="1400" dirty="0" err="1">
                <a:latin typeface="Arial" panose="020B0604020202020204" pitchFamily="34" charset="0"/>
                <a:cs typeface="Arial" panose="020B0604020202020204" pitchFamily="34" charset="0"/>
              </a:rPr>
              <a:t>vervoeren</a:t>
            </a:r>
            <a:r>
              <a:rPr lang="en-US" sz="1400" dirty="0">
                <a:latin typeface="Arial" panose="020B0604020202020204" pitchFamily="34" charset="0"/>
                <a:cs typeface="Arial" panose="020B0604020202020204" pitchFamily="34" charset="0"/>
              </a:rPr>
              <a:t> van </a:t>
            </a:r>
            <a:r>
              <a:rPr lang="en-US" sz="1400" dirty="0" err="1">
                <a:latin typeface="Arial" panose="020B0604020202020204" pitchFamily="34" charset="0"/>
                <a:cs typeface="Arial" panose="020B0604020202020204" pitchFamily="34" charset="0"/>
              </a:rPr>
              <a:t>een</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overledene</a:t>
            </a:r>
            <a:r>
              <a:rPr lang="en-US" sz="1400" dirty="0">
                <a:latin typeface="Arial" panose="020B0604020202020204" pitchFamily="34" charset="0"/>
                <a:cs typeface="Arial" panose="020B0604020202020204" pitchFamily="34" charset="0"/>
              </a:rPr>
              <a:t>?</a:t>
            </a:r>
          </a:p>
        </p:txBody>
      </p:sp>
      <p:sp>
        <p:nvSpPr>
          <p:cNvPr id="7192" name="Oval 7191">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20569" y="1364732"/>
            <a:ext cx="947488" cy="92178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6" name="Tijdelijke aanduiding voor afbeelding 5" descr="Afbeelding met tekst, buitenshuis, transport, busje&#10;&#10;Automatisch gegenereerde beschrijving">
            <a:extLst>
              <a:ext uri="{FF2B5EF4-FFF2-40B4-BE49-F238E27FC236}">
                <a16:creationId xmlns:a16="http://schemas.microsoft.com/office/drawing/2014/main" id="{493E116B-916B-04BF-812D-0AB2CF6D170F}"/>
              </a:ext>
            </a:extLst>
          </p:cNvPr>
          <p:cNvPicPr>
            <a:picLocks noGrp="1" noChangeAspect="1"/>
          </p:cNvPicPr>
          <p:nvPr>
            <p:ph type="pic" idx="1"/>
          </p:nvPr>
        </p:nvPicPr>
        <p:blipFill rotWithShape="1">
          <a:blip r:embed="rId2">
            <a:extLst>
              <a:ext uri="{28A0092B-C50C-407E-A947-70E740481C1C}">
                <a14:useLocalDpi xmlns:a14="http://schemas.microsoft.com/office/drawing/2010/main" val="0"/>
              </a:ext>
            </a:extLst>
          </a:blip>
          <a:srcRect t="8714" b="18851"/>
          <a:stretch/>
        </p:blipFill>
        <p:spPr>
          <a:xfrm>
            <a:off x="7901259" y="2727729"/>
            <a:ext cx="4290741" cy="4130271"/>
          </a:xfrm>
          <a:custGeom>
            <a:avLst/>
            <a:gdLst/>
            <a:ahLst/>
            <a:cxnLst/>
            <a:rect l="l" t="t" r="r" b="b"/>
            <a:pathLst>
              <a:path w="4290741" h="4130271">
                <a:moveTo>
                  <a:pt x="2503809" y="0"/>
                </a:moveTo>
                <a:cubicBezTo>
                  <a:pt x="3157405" y="0"/>
                  <a:pt x="3752509" y="250434"/>
                  <a:pt x="4198398" y="660580"/>
                </a:cubicBezTo>
                <a:lnTo>
                  <a:pt x="4290741" y="751286"/>
                </a:lnTo>
                <a:lnTo>
                  <a:pt x="4290741" y="4130271"/>
                </a:lnTo>
                <a:lnTo>
                  <a:pt x="604508" y="4130271"/>
                </a:lnTo>
                <a:lnTo>
                  <a:pt x="461940" y="3953232"/>
                </a:lnTo>
                <a:cubicBezTo>
                  <a:pt x="171051" y="3544183"/>
                  <a:pt x="0" y="3043971"/>
                  <a:pt x="0" y="2503809"/>
                </a:cubicBezTo>
                <a:cubicBezTo>
                  <a:pt x="0" y="1120992"/>
                  <a:pt x="1120992" y="0"/>
                  <a:pt x="2503809" y="0"/>
                </a:cubicBezTo>
                <a:close/>
              </a:path>
            </a:pathLst>
          </a:custGeom>
        </p:spPr>
      </p:pic>
      <p:sp>
        <p:nvSpPr>
          <p:cNvPr id="7194" name="Arc 7193">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4759070" flipV="1">
            <a:off x="6034138" y="-673140"/>
            <a:ext cx="4021193" cy="4021193"/>
          </a:xfrm>
          <a:prstGeom prst="arc">
            <a:avLst>
              <a:gd name="adj1" fmla="val 16200000"/>
              <a:gd name="adj2" fmla="val 20093138"/>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7170" name="Picture 2" descr="Afbeeldingsresultaten voor plaatje staatsievervoer">
            <a:extLst>
              <a:ext uri="{FF2B5EF4-FFF2-40B4-BE49-F238E27FC236}">
                <a16:creationId xmlns:a16="http://schemas.microsoft.com/office/drawing/2014/main" id="{0F626626-B330-C972-9D27-23D88FE2D1C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1057" r="5470" b="-2"/>
          <a:stretch/>
        </p:blipFill>
        <p:spPr bwMode="auto">
          <a:xfrm>
            <a:off x="6261607" y="1"/>
            <a:ext cx="3519312" cy="300790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a:noFill/>
          <a:extLst>
            <a:ext uri="{909E8E84-426E-40DD-AFC4-6F175D3DCCD1}">
              <a14:hiddenFill xmlns:a14="http://schemas.microsoft.com/office/drawing/2010/main">
                <a:solidFill>
                  <a:srgbClr val="FFFFFF"/>
                </a:solidFill>
              </a14:hiddenFill>
            </a:ext>
          </a:extLst>
        </p:spPr>
      </p:pic>
      <p:sp>
        <p:nvSpPr>
          <p:cNvPr id="3" name="Tijdelijke aanduiding voor voettekst 2">
            <a:extLst>
              <a:ext uri="{FF2B5EF4-FFF2-40B4-BE49-F238E27FC236}">
                <a16:creationId xmlns:a16="http://schemas.microsoft.com/office/drawing/2014/main" id="{8F2995E7-E9FE-8FA4-3327-33CF971CE23B}"/>
              </a:ext>
            </a:extLst>
          </p:cNvPr>
          <p:cNvSpPr>
            <a:spLocks noGrp="1"/>
          </p:cNvSpPr>
          <p:nvPr>
            <p:ph type="ftr" sz="quarter" idx="11"/>
          </p:nvPr>
        </p:nvSpPr>
        <p:spPr/>
        <p:txBody>
          <a:bodyPr/>
          <a:lstStyle/>
          <a:p>
            <a:r>
              <a:rPr lang="en-US" sz="1000"/>
              <a:t>www.jongeneel-uitvaartdiensten.nl</a:t>
            </a:r>
          </a:p>
        </p:txBody>
      </p:sp>
    </p:spTree>
    <p:extLst>
      <p:ext uri="{BB962C8B-B14F-4D97-AF65-F5344CB8AC3E}">
        <p14:creationId xmlns:p14="http://schemas.microsoft.com/office/powerpoint/2010/main" val="3588793696"/>
      </p:ext>
    </p:extLst>
  </p:cSld>
  <p:clrMapOvr>
    <a:masterClrMapping/>
  </p:clrMapOvr>
</p:sld>
</file>

<file path=ppt/theme/theme1.xml><?xml version="1.0" encoding="utf-8"?>
<a:theme xmlns:a="http://schemas.openxmlformats.org/drawingml/2006/main" name="ShapesVTI">
  <a:themeElements>
    <a:clrScheme name="AnalogousFromRegularSeedRightStep">
      <a:dk1>
        <a:srgbClr val="000000"/>
      </a:dk1>
      <a:lt1>
        <a:srgbClr val="FFFFFF"/>
      </a:lt1>
      <a:dk2>
        <a:srgbClr val="262626"/>
      </a:dk2>
      <a:lt2>
        <a:srgbClr val="FFFFFF"/>
      </a:lt2>
      <a:accent1>
        <a:srgbClr val="F5A700"/>
      </a:accent1>
      <a:accent2>
        <a:srgbClr val="00A5AB"/>
      </a:accent2>
      <a:accent3>
        <a:srgbClr val="09963B"/>
      </a:accent3>
      <a:accent4>
        <a:srgbClr val="E64823"/>
      </a:accent4>
      <a:accent5>
        <a:srgbClr val="9C6A6A"/>
      </a:accent5>
      <a:accent6>
        <a:srgbClr val="824F8C"/>
      </a:accent6>
      <a:hlink>
        <a:srgbClr val="2998E3"/>
      </a:hlink>
      <a:folHlink>
        <a:srgbClr val="7F723D"/>
      </a:folHlink>
    </a:clrScheme>
    <a:fontScheme name="Festival">
      <a:majorFont>
        <a:latin typeface="Tw Cen MT"/>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hapesVTI" id="{C78D20FD-A872-4243-8597-B534C62538FF}" vid="{7CAFCCF9-7834-41D6-B6AB-7D225A18A4E9}"/>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TotalTime>
  <Words>3087</Words>
  <Application>Microsoft Office PowerPoint</Application>
  <PresentationFormat>Breedbeeld</PresentationFormat>
  <Paragraphs>113</Paragraphs>
  <Slides>22</Slides>
  <Notes>0</Notes>
  <HiddenSlides>0</HiddenSlides>
  <MMClips>0</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22</vt:i4>
      </vt:variant>
    </vt:vector>
  </HeadingPairs>
  <TitlesOfParts>
    <vt:vector size="28" baseType="lpstr">
      <vt:lpstr>Arial</vt:lpstr>
      <vt:lpstr>Avenir Next LT Pro</vt:lpstr>
      <vt:lpstr>Bradley Hand ITC</vt:lpstr>
      <vt:lpstr>Calibri</vt:lpstr>
      <vt:lpstr>Tw Cen MT</vt:lpstr>
      <vt:lpstr>ShapesVTI</vt:lpstr>
      <vt:lpstr>Als iemand dood gaat……..</vt:lpstr>
      <vt:lpstr>Dood, en dan?</vt:lpstr>
      <vt:lpstr>Hoe ging het vroeger?</vt:lpstr>
      <vt:lpstr>Checklist</vt:lpstr>
      <vt:lpstr>Uitvaartverzorger</vt:lpstr>
      <vt:lpstr>Uitvaartkist</vt:lpstr>
      <vt:lpstr>PowerPoint-presentatie</vt:lpstr>
      <vt:lpstr>  Wat nog meer?</vt:lpstr>
      <vt:lpstr>Vervoer</vt:lpstr>
      <vt:lpstr>PowerPoint-presentatie</vt:lpstr>
      <vt:lpstr>Afscheid</vt:lpstr>
      <vt:lpstr>Afscheid</vt:lpstr>
      <vt:lpstr>Wat is het verschil tussen een begrafenis en een crematie?  </vt:lpstr>
      <vt:lpstr>Een begrafenis is dus het begraven van de kist in de grond van de begraafplaats.  </vt:lpstr>
      <vt:lpstr>PowerPoint-presentatie</vt:lpstr>
      <vt:lpstr>Koffietafel</vt:lpstr>
      <vt:lpstr>Wat gebeurt er na een crematie</vt:lpstr>
      <vt:lpstr>Uitstrooien of urnenmuur</vt:lpstr>
      <vt:lpstr>Heb je nog vragen, tips of tops?</vt:lpstr>
      <vt:lpstr>Links van youtube filmpjes en lesmateriaal </vt:lpstr>
      <vt:lpstr>Kleurplaten</vt:lpstr>
      <vt:lpstr>Woorden die je misschien zult horen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Als iemand dood gaat……..</dc:title>
  <dc:creator>loezette jongeneel</dc:creator>
  <cp:lastModifiedBy>loezette jongeneel</cp:lastModifiedBy>
  <cp:revision>2</cp:revision>
  <dcterms:created xsi:type="dcterms:W3CDTF">2023-04-07T15:13:04Z</dcterms:created>
  <dcterms:modified xsi:type="dcterms:W3CDTF">2023-04-09T19:26:24Z</dcterms:modified>
</cp:coreProperties>
</file>